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78" r:id="rId2"/>
    <p:sldId id="304" r:id="rId3"/>
    <p:sldId id="306" r:id="rId4"/>
    <p:sldId id="308" r:id="rId5"/>
    <p:sldId id="309" r:id="rId6"/>
    <p:sldId id="300" r:id="rId7"/>
    <p:sldId id="287" r:id="rId8"/>
    <p:sldId id="288" r:id="rId9"/>
    <p:sldId id="299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301" r:id="rId18"/>
    <p:sldId id="261" r:id="rId19"/>
    <p:sldId id="302" r:id="rId20"/>
    <p:sldId id="303" r:id="rId21"/>
    <p:sldId id="305" r:id="rId22"/>
  </p:sldIdLst>
  <p:sldSz cx="11339513" cy="7019925"/>
  <p:notesSz cx="6858000" cy="9144000"/>
  <p:embeddedFontLst>
    <p:embeddedFont>
      <p:font typeface="Allegro BT" panose="040409040D0702020402" pitchFamily="82" charset="0"/>
      <p:regular r:id="rId23"/>
    </p:embeddedFont>
    <p:embeddedFont>
      <p:font typeface="Amazone BT" panose="03020702040507090A04" pitchFamily="66" charset="0"/>
      <p:regular r:id="rId24"/>
    </p:embeddedFont>
    <p:embeddedFont>
      <p:font typeface="American Captain Eternal" panose="02000503030000020004" pitchFamily="50" charset="0"/>
      <p:regular r:id="rId25"/>
    </p:embeddedFont>
    <p:embeddedFont>
      <p:font typeface="Aptos Black" panose="020B0004020202020204" pitchFamily="34" charset="0"/>
      <p:bold r:id="rId26"/>
    </p:embeddedFont>
    <p:embeddedFont>
      <p:font typeface="AR JULIAN" panose="02000000000000000000" pitchFamily="2" charset="0"/>
      <p:regular r:id="rId27"/>
    </p:embeddedFont>
    <p:embeddedFont>
      <p:font typeface="BenguiatGot Bk BT" panose="020F0404020209020604" pitchFamily="34" charset="0"/>
      <p:regular r:id="rId28"/>
      <p:bold r:id="rId29"/>
      <p:italic r:id="rId30"/>
      <p:boldItalic r:id="rId31"/>
    </p:embeddedFont>
    <p:embeddedFont>
      <p:font typeface="BernhardTango BT" panose="03040602040406080504" pitchFamily="66" charset="0"/>
      <p:regular r:id="rId32"/>
    </p:embeddedFont>
    <p:embeddedFont>
      <p:font typeface="Franklin Gothic Demi Cond" panose="020B0706030402020204" pitchFamily="34" charset="0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3"/>
    <a:srgbClr val="FF0066"/>
    <a:srgbClr val="00EE6C"/>
    <a:srgbClr val="FEB4EC"/>
    <a:srgbClr val="009644"/>
    <a:srgbClr val="0231D5"/>
    <a:srgbClr val="016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23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1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183" y="6183420"/>
            <a:ext cx="9780330" cy="688435"/>
          </a:xfrm>
          <a:prstGeom prst="rect">
            <a:avLst/>
          </a:prstGeom>
        </p:spPr>
        <p:txBody>
          <a:bodyPr rIns="432000"/>
          <a:lstStyle>
            <a:lvl1pPr algn="r">
              <a:defRPr spc="300">
                <a:solidFill>
                  <a:schemeClr val="bg1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708" y="1868730"/>
            <a:ext cx="5588001" cy="4454078"/>
          </a:xfrm>
          <a:prstGeom prst="rect">
            <a:avLst/>
          </a:prstGeom>
        </p:spPr>
        <p:txBody>
          <a:bodyPr lIns="0"/>
          <a:lstStyle>
            <a:lvl1pPr marL="355600" indent="-355600">
              <a:buClr>
                <a:srgbClr val="FF0000"/>
              </a:buClr>
              <a:buFont typeface="Wingdings" panose="05000000000000000000" pitchFamily="2" charset="2"/>
              <a:buChar char="Ø"/>
              <a:defRPr b="1">
                <a:solidFill>
                  <a:srgbClr val="009644"/>
                </a:solidFill>
                <a:latin typeface="BenguiatGot Bk BT" panose="020F04040202090206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62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14839" y="373746"/>
            <a:ext cx="2445082" cy="5949062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591" y="373746"/>
            <a:ext cx="7193504" cy="59490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592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53B617D7-8133-4930-BF1C-F9DAD1E0D92A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6214" y="6506431"/>
            <a:ext cx="3827086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8531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3676701D-E72F-499B-82C7-EB1AB876DF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115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86" y="1750107"/>
            <a:ext cx="9780330" cy="2920093"/>
          </a:xfrm>
          <a:prstGeom prst="rect">
            <a:avLst/>
          </a:prstGeom>
        </p:spPr>
        <p:txBody>
          <a:bodyPr anchor="b"/>
          <a:lstStyle>
            <a:lvl1pPr>
              <a:defRPr sz="558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686" y="4697826"/>
            <a:ext cx="9780330" cy="1535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32">
                <a:solidFill>
                  <a:schemeClr val="tx1">
                    <a:tint val="75000"/>
                  </a:schemeClr>
                </a:solidFill>
              </a:defRPr>
            </a:lvl1pPr>
            <a:lvl2pPr marL="425242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2pPr>
            <a:lvl3pPr marL="850483" indent="0">
              <a:buNone/>
              <a:defRPr sz="1674">
                <a:solidFill>
                  <a:schemeClr val="tx1">
                    <a:tint val="75000"/>
                  </a:schemeClr>
                </a:solidFill>
              </a:defRPr>
            </a:lvl3pPr>
            <a:lvl4pPr marL="1275725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4pPr>
            <a:lvl5pPr marL="170096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5pPr>
            <a:lvl6pPr marL="212620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6pPr>
            <a:lvl7pPr marL="255145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7pPr>
            <a:lvl8pPr marL="297669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8pPr>
            <a:lvl9pPr marL="3401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592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53B617D7-8133-4930-BF1C-F9DAD1E0D92A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6214" y="6506431"/>
            <a:ext cx="3827086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8531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3676701D-E72F-499B-82C7-EB1AB876DF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91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57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92" y="373747"/>
            <a:ext cx="9780330" cy="13568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592" y="1868730"/>
            <a:ext cx="4819293" cy="44540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0628" y="1868730"/>
            <a:ext cx="4819293" cy="44540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592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53B617D7-8133-4930-BF1C-F9DAD1E0D92A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56214" y="6506431"/>
            <a:ext cx="3827086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8531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3676701D-E72F-499B-82C7-EB1AB876DF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94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68" y="373747"/>
            <a:ext cx="9780330" cy="13568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069" y="1720857"/>
            <a:ext cx="4797145" cy="8433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32" b="1"/>
            </a:lvl1pPr>
            <a:lvl2pPr marL="425242" indent="0">
              <a:buNone/>
              <a:defRPr sz="1860" b="1"/>
            </a:lvl2pPr>
            <a:lvl3pPr marL="850483" indent="0">
              <a:buNone/>
              <a:defRPr sz="1674" b="1"/>
            </a:lvl3pPr>
            <a:lvl4pPr marL="1275725" indent="0">
              <a:buNone/>
              <a:defRPr sz="1488" b="1"/>
            </a:lvl4pPr>
            <a:lvl5pPr marL="1700967" indent="0">
              <a:buNone/>
              <a:defRPr sz="1488" b="1"/>
            </a:lvl5pPr>
            <a:lvl6pPr marL="2126209" indent="0">
              <a:buNone/>
              <a:defRPr sz="1488" b="1"/>
            </a:lvl6pPr>
            <a:lvl7pPr marL="2551450" indent="0">
              <a:buNone/>
              <a:defRPr sz="1488" b="1"/>
            </a:lvl7pPr>
            <a:lvl8pPr marL="2976692" indent="0">
              <a:buNone/>
              <a:defRPr sz="1488" b="1"/>
            </a:lvl8pPr>
            <a:lvl9pPr marL="3401934" indent="0">
              <a:buNone/>
              <a:defRPr sz="148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069" y="2564223"/>
            <a:ext cx="4797145" cy="3771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40628" y="1720857"/>
            <a:ext cx="4820770" cy="8433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32" b="1"/>
            </a:lvl1pPr>
            <a:lvl2pPr marL="425242" indent="0">
              <a:buNone/>
              <a:defRPr sz="1860" b="1"/>
            </a:lvl2pPr>
            <a:lvl3pPr marL="850483" indent="0">
              <a:buNone/>
              <a:defRPr sz="1674" b="1"/>
            </a:lvl3pPr>
            <a:lvl4pPr marL="1275725" indent="0">
              <a:buNone/>
              <a:defRPr sz="1488" b="1"/>
            </a:lvl4pPr>
            <a:lvl5pPr marL="1700967" indent="0">
              <a:buNone/>
              <a:defRPr sz="1488" b="1"/>
            </a:lvl5pPr>
            <a:lvl6pPr marL="2126209" indent="0">
              <a:buNone/>
              <a:defRPr sz="1488" b="1"/>
            </a:lvl6pPr>
            <a:lvl7pPr marL="2551450" indent="0">
              <a:buNone/>
              <a:defRPr sz="1488" b="1"/>
            </a:lvl7pPr>
            <a:lvl8pPr marL="2976692" indent="0">
              <a:buNone/>
              <a:defRPr sz="1488" b="1"/>
            </a:lvl8pPr>
            <a:lvl9pPr marL="3401934" indent="0">
              <a:buNone/>
              <a:defRPr sz="1488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40628" y="2564223"/>
            <a:ext cx="4820770" cy="3771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9592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53B617D7-8133-4930-BF1C-F9DAD1E0D92A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56214" y="6506431"/>
            <a:ext cx="3827086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8531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3676701D-E72F-499B-82C7-EB1AB876DF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018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92" y="373747"/>
            <a:ext cx="9780330" cy="13568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9592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53B617D7-8133-4930-BF1C-F9DAD1E0D92A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56214" y="6506431"/>
            <a:ext cx="3827086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08531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3676701D-E72F-499B-82C7-EB1AB876DF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115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9592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53B617D7-8133-4930-BF1C-F9DAD1E0D92A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56214" y="6506431"/>
            <a:ext cx="3827086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8531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3676701D-E72F-499B-82C7-EB1AB876DF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246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69" y="467995"/>
            <a:ext cx="3657288" cy="1637983"/>
          </a:xfrm>
          <a:prstGeom prst="rect">
            <a:avLst/>
          </a:prstGeom>
        </p:spPr>
        <p:txBody>
          <a:bodyPr anchor="b"/>
          <a:lstStyle>
            <a:lvl1pPr>
              <a:defRPr sz="297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0770" y="1010740"/>
            <a:ext cx="5740628" cy="4988697"/>
          </a:xfrm>
          <a:prstGeom prst="rect">
            <a:avLst/>
          </a:prstGeom>
        </p:spPr>
        <p:txBody>
          <a:bodyPr/>
          <a:lstStyle>
            <a:lvl1pPr>
              <a:defRPr sz="2976"/>
            </a:lvl1pPr>
            <a:lvl2pPr>
              <a:defRPr sz="2604"/>
            </a:lvl2pPr>
            <a:lvl3pPr>
              <a:defRPr sz="223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069" y="2105977"/>
            <a:ext cx="3657288" cy="3901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88"/>
            </a:lvl1pPr>
            <a:lvl2pPr marL="425242" indent="0">
              <a:buNone/>
              <a:defRPr sz="1302"/>
            </a:lvl2pPr>
            <a:lvl3pPr marL="850483" indent="0">
              <a:buNone/>
              <a:defRPr sz="1116"/>
            </a:lvl3pPr>
            <a:lvl4pPr marL="1275725" indent="0">
              <a:buNone/>
              <a:defRPr sz="930"/>
            </a:lvl4pPr>
            <a:lvl5pPr marL="1700967" indent="0">
              <a:buNone/>
              <a:defRPr sz="930"/>
            </a:lvl5pPr>
            <a:lvl6pPr marL="2126209" indent="0">
              <a:buNone/>
              <a:defRPr sz="930"/>
            </a:lvl6pPr>
            <a:lvl7pPr marL="2551450" indent="0">
              <a:buNone/>
              <a:defRPr sz="930"/>
            </a:lvl7pPr>
            <a:lvl8pPr marL="2976692" indent="0">
              <a:buNone/>
              <a:defRPr sz="930"/>
            </a:lvl8pPr>
            <a:lvl9pPr marL="3401934" indent="0">
              <a:buNone/>
              <a:defRPr sz="93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592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53B617D7-8133-4930-BF1C-F9DAD1E0D92A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56214" y="6506431"/>
            <a:ext cx="3827086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8531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3676701D-E72F-499B-82C7-EB1AB876DF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2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69" y="467995"/>
            <a:ext cx="3657288" cy="1637983"/>
          </a:xfrm>
          <a:prstGeom prst="rect">
            <a:avLst/>
          </a:prstGeom>
        </p:spPr>
        <p:txBody>
          <a:bodyPr anchor="b"/>
          <a:lstStyle>
            <a:lvl1pPr>
              <a:defRPr sz="297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20770" y="1010740"/>
            <a:ext cx="5740628" cy="49886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976"/>
            </a:lvl1pPr>
            <a:lvl2pPr marL="425242" indent="0">
              <a:buNone/>
              <a:defRPr sz="2604"/>
            </a:lvl2pPr>
            <a:lvl3pPr marL="850483" indent="0">
              <a:buNone/>
              <a:defRPr sz="2232"/>
            </a:lvl3pPr>
            <a:lvl4pPr marL="1275725" indent="0">
              <a:buNone/>
              <a:defRPr sz="1860"/>
            </a:lvl4pPr>
            <a:lvl5pPr marL="1700967" indent="0">
              <a:buNone/>
              <a:defRPr sz="1860"/>
            </a:lvl5pPr>
            <a:lvl6pPr marL="2126209" indent="0">
              <a:buNone/>
              <a:defRPr sz="1860"/>
            </a:lvl6pPr>
            <a:lvl7pPr marL="2551450" indent="0">
              <a:buNone/>
              <a:defRPr sz="1860"/>
            </a:lvl7pPr>
            <a:lvl8pPr marL="2976692" indent="0">
              <a:buNone/>
              <a:defRPr sz="1860"/>
            </a:lvl8pPr>
            <a:lvl9pPr marL="3401934" indent="0">
              <a:buNone/>
              <a:defRPr sz="186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069" y="2105977"/>
            <a:ext cx="3657288" cy="3901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88"/>
            </a:lvl1pPr>
            <a:lvl2pPr marL="425242" indent="0">
              <a:buNone/>
              <a:defRPr sz="1302"/>
            </a:lvl2pPr>
            <a:lvl3pPr marL="850483" indent="0">
              <a:buNone/>
              <a:defRPr sz="1116"/>
            </a:lvl3pPr>
            <a:lvl4pPr marL="1275725" indent="0">
              <a:buNone/>
              <a:defRPr sz="930"/>
            </a:lvl4pPr>
            <a:lvl5pPr marL="1700967" indent="0">
              <a:buNone/>
              <a:defRPr sz="930"/>
            </a:lvl5pPr>
            <a:lvl6pPr marL="2126209" indent="0">
              <a:buNone/>
              <a:defRPr sz="930"/>
            </a:lvl6pPr>
            <a:lvl7pPr marL="2551450" indent="0">
              <a:buNone/>
              <a:defRPr sz="930"/>
            </a:lvl7pPr>
            <a:lvl8pPr marL="2976692" indent="0">
              <a:buNone/>
              <a:defRPr sz="930"/>
            </a:lvl8pPr>
            <a:lvl9pPr marL="3401934" indent="0">
              <a:buNone/>
              <a:defRPr sz="93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592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53B617D7-8133-4930-BF1C-F9DAD1E0D92A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56214" y="6506431"/>
            <a:ext cx="3827086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8531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3676701D-E72F-499B-82C7-EB1AB876DF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27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92" y="373747"/>
            <a:ext cx="9780330" cy="13568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592" y="1868730"/>
            <a:ext cx="9780330" cy="445407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592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53B617D7-8133-4930-BF1C-F9DAD1E0D92A}" type="datetimeFigureOut">
              <a:rPr lang="it-IT" smtClean="0"/>
              <a:t>10/03/2024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6214" y="6506431"/>
            <a:ext cx="3827086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8531" y="6506431"/>
            <a:ext cx="2551390" cy="373746"/>
          </a:xfrm>
          <a:prstGeom prst="rect">
            <a:avLst/>
          </a:prstGeom>
        </p:spPr>
        <p:txBody>
          <a:bodyPr/>
          <a:lstStyle/>
          <a:p>
            <a:fld id="{3676701D-E72F-499B-82C7-EB1AB876DF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737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4">
                <a:lumMod val="5000"/>
                <a:lumOff val="95000"/>
              </a:schemeClr>
            </a:gs>
            <a:gs pos="83000">
              <a:srgbClr val="FEB4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7" descr="Immagine che contiene modello, oscurità, schermata, luce&#10;&#10;Descrizione generata automaticamente">
            <a:extLst>
              <a:ext uri="{FF2B5EF4-FFF2-40B4-BE49-F238E27FC236}">
                <a16:creationId xmlns:a16="http://schemas.microsoft.com/office/drawing/2014/main" id="{F91098E2-0012-6A37-8067-AA4104E1AA7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77" y="-66484"/>
            <a:ext cx="8402889" cy="6782540"/>
          </a:xfrm>
          <a:prstGeom prst="rect">
            <a:avLst/>
          </a:prstGeom>
        </p:spPr>
      </p:pic>
      <p:pic>
        <p:nvPicPr>
          <p:cNvPr id="7" name="Segnaposto contenuto 7" descr="Immagine che contiene modello, oscurità, schermata, luce&#10;&#10;Descrizione generata automaticamente">
            <a:extLst>
              <a:ext uri="{FF2B5EF4-FFF2-40B4-BE49-F238E27FC236}">
                <a16:creationId xmlns:a16="http://schemas.microsoft.com/office/drawing/2014/main" id="{20D95E4E-C5FB-6291-CB12-9B5B9065704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9000"/>
                    </a14:imgEffect>
                    <a14:imgEffect>
                      <a14:colorTemperature colorTemp="6626"/>
                    </a14:imgEffect>
                    <a14:imgEffect>
                      <a14:saturation sat="20000"/>
                    </a14:imgEffect>
                    <a14:imgEffect>
                      <a14:brightnessContrast bright="40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29368" y="1294543"/>
            <a:ext cx="7658588" cy="5858583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497809A3-5F59-D25C-B40E-4E0CAC2AB731}"/>
              </a:ext>
            </a:extLst>
          </p:cNvPr>
          <p:cNvSpPr/>
          <p:nvPr userDrawn="1"/>
        </p:nvSpPr>
        <p:spPr>
          <a:xfrm>
            <a:off x="6160229" y="969800"/>
            <a:ext cx="4121924" cy="3856770"/>
          </a:xfrm>
          <a:prstGeom prst="ellipse">
            <a:avLst/>
          </a:prstGeom>
          <a:blipFill dpi="0" rotWithShape="1">
            <a:blip r:embed="rId15">
              <a:alphaModFix amt="68000"/>
            </a:blip>
            <a:srcRect/>
            <a:tile tx="0" ty="0" sx="20000" sy="100000" flip="none" algn="tl"/>
          </a:blip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3A51184-FDE0-8FAE-B975-9761CAFAC6E7}"/>
              </a:ext>
            </a:extLst>
          </p:cNvPr>
          <p:cNvSpPr/>
          <p:nvPr userDrawn="1"/>
        </p:nvSpPr>
        <p:spPr>
          <a:xfrm>
            <a:off x="4524916" y="2587120"/>
            <a:ext cx="4121924" cy="3856770"/>
          </a:xfrm>
          <a:prstGeom prst="ellipse">
            <a:avLst/>
          </a:prstGeom>
          <a:blipFill dpi="0" rotWithShape="1">
            <a:blip r:embed="rId16">
              <a:alphaModFix amt="47000"/>
            </a:blip>
            <a:srcRect/>
            <a:tile tx="0" ty="0" sx="20000" sy="100000" flip="none" algn="tl"/>
          </a:blip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4">
            <a:extLst>
              <a:ext uri="{FF2B5EF4-FFF2-40B4-BE49-F238E27FC236}">
                <a16:creationId xmlns:a16="http://schemas.microsoft.com/office/drawing/2014/main" id="{7DD86950-37AF-BC08-7C79-965EF0EEE225}"/>
              </a:ext>
            </a:extLst>
          </p:cNvPr>
          <p:cNvSpPr/>
          <p:nvPr userDrawn="1"/>
        </p:nvSpPr>
        <p:spPr>
          <a:xfrm>
            <a:off x="5346441" y="6251509"/>
            <a:ext cx="5993072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5D688AB-A48F-BCB1-D824-7F6A3D901BD6}"/>
              </a:ext>
            </a:extLst>
          </p:cNvPr>
          <p:cNvSpPr txBox="1">
            <a:spLocks/>
          </p:cNvSpPr>
          <p:nvPr userDrawn="1"/>
        </p:nvSpPr>
        <p:spPr>
          <a:xfrm>
            <a:off x="5669756" y="6188621"/>
            <a:ext cx="5669755" cy="593919"/>
          </a:xfrm>
          <a:prstGeom prst="rect">
            <a:avLst/>
          </a:prstGeom>
        </p:spPr>
        <p:txBody>
          <a:bodyPr rIns="540000">
            <a:normAutofit fontScale="90000" lnSpcReduction="10000"/>
          </a:bodyPr>
          <a:lstStyle>
            <a:lvl1pPr algn="l" defTabSz="8504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it-IT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3A09D529-E6A3-A3C3-DD65-BA01A92AF685}"/>
              </a:ext>
            </a:extLst>
          </p:cNvPr>
          <p:cNvSpPr txBox="1">
            <a:spLocks/>
          </p:cNvSpPr>
          <p:nvPr userDrawn="1"/>
        </p:nvSpPr>
        <p:spPr>
          <a:xfrm>
            <a:off x="0" y="232117"/>
            <a:ext cx="3247053" cy="458348"/>
          </a:xfrm>
          <a:custGeom>
            <a:avLst/>
            <a:gdLst>
              <a:gd name="connsiteX0" fmla="*/ 0 w 7510509"/>
              <a:gd name="connsiteY0" fmla="*/ 0 h 593919"/>
              <a:gd name="connsiteX1" fmla="*/ 7510509 w 7510509"/>
              <a:gd name="connsiteY1" fmla="*/ 0 h 593919"/>
              <a:gd name="connsiteX2" fmla="*/ 7510509 w 7510509"/>
              <a:gd name="connsiteY2" fmla="*/ 593919 h 593919"/>
              <a:gd name="connsiteX3" fmla="*/ 0 w 7510509"/>
              <a:gd name="connsiteY3" fmla="*/ 593919 h 593919"/>
              <a:gd name="connsiteX4" fmla="*/ 0 w 7510509"/>
              <a:gd name="connsiteY4" fmla="*/ 0 h 593919"/>
              <a:gd name="connsiteX0" fmla="*/ 0 w 7510509"/>
              <a:gd name="connsiteY0" fmla="*/ 0 h 603250"/>
              <a:gd name="connsiteX1" fmla="*/ 7510509 w 7510509"/>
              <a:gd name="connsiteY1" fmla="*/ 0 h 603250"/>
              <a:gd name="connsiteX2" fmla="*/ 7034648 w 7510509"/>
              <a:gd name="connsiteY2" fmla="*/ 603250 h 603250"/>
              <a:gd name="connsiteX3" fmla="*/ 0 w 7510509"/>
              <a:gd name="connsiteY3" fmla="*/ 593919 h 603250"/>
              <a:gd name="connsiteX4" fmla="*/ 0 w 7510509"/>
              <a:gd name="connsiteY4" fmla="*/ 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0509" h="603250">
                <a:moveTo>
                  <a:pt x="0" y="0"/>
                </a:moveTo>
                <a:lnTo>
                  <a:pt x="7510509" y="0"/>
                </a:lnTo>
                <a:lnTo>
                  <a:pt x="7034648" y="603250"/>
                </a:lnTo>
                <a:lnTo>
                  <a:pt x="0" y="5939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432000" tIns="0" rIns="91440" bIns="0" rtlCol="0" anchor="b" anchorCtr="0">
            <a:normAutofit fontScale="90000" lnSpcReduction="10000"/>
          </a:bodyPr>
          <a:lstStyle>
            <a:lvl1pPr algn="l" defTabSz="8504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spc="600" dirty="0">
              <a:ln w="19050">
                <a:solidFill>
                  <a:srgbClr val="FFC000"/>
                </a:solidFill>
              </a:ln>
              <a:solidFill>
                <a:schemeClr val="bg1"/>
              </a:solidFill>
              <a:latin typeface="Allegro BT" panose="040409040D0702020402" pitchFamily="82" charset="0"/>
            </a:endParaRPr>
          </a:p>
        </p:txBody>
      </p:sp>
      <p:pic>
        <p:nvPicPr>
          <p:cNvPr id="3" name="Immagine 2" descr="Immagine che contiene Elementi grafici, grafica, Policromia, Carattere&#10;&#10;Descrizione generata automaticamente">
            <a:extLst>
              <a:ext uri="{FF2B5EF4-FFF2-40B4-BE49-F238E27FC236}">
                <a16:creationId xmlns:a16="http://schemas.microsoft.com/office/drawing/2014/main" id="{51708F01-4611-B7AF-EFF9-36D4C5369BD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6" y="255538"/>
            <a:ext cx="2211314" cy="411506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C5E646D9-8DE4-ED42-E22F-49D7ED535304}"/>
              </a:ext>
            </a:extLst>
          </p:cNvPr>
          <p:cNvSpPr/>
          <p:nvPr userDrawn="1"/>
        </p:nvSpPr>
        <p:spPr>
          <a:xfrm>
            <a:off x="-1068046" y="3734084"/>
            <a:ext cx="4013868" cy="3771118"/>
          </a:xfrm>
          <a:prstGeom prst="ellipse">
            <a:avLst/>
          </a:prstGeom>
          <a:blipFill dpi="0" rotWithShape="1">
            <a:blip r:embed="rId18">
              <a:alphaModFix amt="47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20000" sy="100000" flip="none" algn="tl"/>
          </a:blip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A9AA28EF-BF8E-AF1E-E692-891C34CCAF99}"/>
              </a:ext>
            </a:extLst>
          </p:cNvPr>
          <p:cNvSpPr/>
          <p:nvPr userDrawn="1"/>
        </p:nvSpPr>
        <p:spPr>
          <a:xfrm>
            <a:off x="8624888" y="-592502"/>
            <a:ext cx="4169448" cy="3917288"/>
          </a:xfrm>
          <a:prstGeom prst="ellipse">
            <a:avLst/>
          </a:prstGeom>
          <a:blipFill dpi="0" rotWithShape="1">
            <a:blip r:embed="rId19">
              <a:alphaModFix amt="40000"/>
            </a:blip>
            <a:srcRect/>
            <a:tile tx="0" ty="0" sx="20000" sy="100000" flip="none" algn="tl"/>
          </a:blip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DD569FF-07AC-24F2-FC74-A896E9548D5A}"/>
              </a:ext>
            </a:extLst>
          </p:cNvPr>
          <p:cNvSpPr/>
          <p:nvPr userDrawn="1"/>
        </p:nvSpPr>
        <p:spPr>
          <a:xfrm>
            <a:off x="1547832" y="2029408"/>
            <a:ext cx="4121924" cy="3856770"/>
          </a:xfrm>
          <a:prstGeom prst="ellipse">
            <a:avLst/>
          </a:prstGeom>
          <a:blipFill dpi="0" rotWithShape="1">
            <a:blip r:embed="rId18">
              <a:alphaModFix amt="47000"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tile tx="0" ty="0" sx="20000" sy="100000" flip="none" algn="tl"/>
          </a:blip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87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8" grpId="0" animBg="1"/>
      <p:bldP spid="11" grpId="0" animBg="1"/>
      <p:bldP spid="2" grpId="0" animBg="1"/>
      <p:bldP spid="4" grpId="0" animBg="1"/>
      <p:bldP spid="5" grpId="0" animBg="1"/>
    </p:bldLst>
  </p:timing>
  <p:txStyles>
    <p:titleStyle>
      <a:lvl1pPr algn="l" defTabSz="850483" rtl="0" eaLnBrk="1" latinLnBrk="0" hangingPunct="1">
        <a:lnSpc>
          <a:spcPct val="90000"/>
        </a:lnSpc>
        <a:spcBef>
          <a:spcPct val="0"/>
        </a:spcBef>
        <a:buNone/>
        <a:defRPr sz="40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2621" indent="-212621" algn="l" defTabSz="850483" rtl="0" eaLnBrk="1" latinLnBrk="0" hangingPunct="1">
        <a:lnSpc>
          <a:spcPct val="90000"/>
        </a:lnSpc>
        <a:spcBef>
          <a:spcPts val="930"/>
        </a:spcBef>
        <a:buFont typeface="Arial" panose="020B0604020202020204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1pPr>
      <a:lvl2pPr marL="637863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063104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3pPr>
      <a:lvl4pPr marL="1488346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913588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338829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764071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3189313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614555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242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483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725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0967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6209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1450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6692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1934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5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emf"/><Relationship Id="rId7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5.jpeg"/><Relationship Id="rId4" Type="http://schemas.openxmlformats.org/officeDocument/2006/relationships/image" Target="../media/image20.emf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5.jpeg"/><Relationship Id="rId4" Type="http://schemas.openxmlformats.org/officeDocument/2006/relationships/image" Target="../media/image20.emf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10" Type="http://schemas.microsoft.com/office/2007/relationships/hdphoto" Target="../media/hdphoto4.wdp"/><Relationship Id="rId4" Type="http://schemas.openxmlformats.org/officeDocument/2006/relationships/image" Target="../media/image20.emf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10" Type="http://schemas.openxmlformats.org/officeDocument/2006/relationships/image" Target="../media/image27.png"/><Relationship Id="rId4" Type="http://schemas.openxmlformats.org/officeDocument/2006/relationships/image" Target="../media/image20.emf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10" Type="http://schemas.openxmlformats.org/officeDocument/2006/relationships/image" Target="../media/image27.png"/><Relationship Id="rId4" Type="http://schemas.openxmlformats.org/officeDocument/2006/relationships/image" Target="../media/image20.emf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openxmlformats.org/officeDocument/2006/relationships/image" Target="../media/image30.jpg"/><Relationship Id="rId10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5.jpe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10" Type="http://schemas.openxmlformats.org/officeDocument/2006/relationships/image" Target="../media/image46.jp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1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C32314D4-3732-28A1-DF23-C5E3FA6AD3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030" name="Picture 6" descr="Nessuna descrizione della foto disponibile.">
            <a:extLst>
              <a:ext uri="{FF2B5EF4-FFF2-40B4-BE49-F238E27FC236}">
                <a16:creationId xmlns:a16="http://schemas.microsoft.com/office/drawing/2014/main" id="{21D52870-0FDA-E4CD-910A-E4620C45A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r="39699" b="25358"/>
          <a:stretch/>
        </p:blipFill>
        <p:spPr bwMode="auto">
          <a:xfrm>
            <a:off x="8254669" y="2642991"/>
            <a:ext cx="3084844" cy="150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8E4E91E-E967-0709-E059-C75A3C9BB627}"/>
              </a:ext>
            </a:extLst>
          </p:cNvPr>
          <p:cNvSpPr/>
          <p:nvPr/>
        </p:nvSpPr>
        <p:spPr>
          <a:xfrm>
            <a:off x="1273369" y="1173130"/>
            <a:ext cx="8402218" cy="3702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91534"/>
              </a:avLst>
            </a:prstTxWarp>
            <a:spAutoFit/>
          </a:bodyPr>
          <a:lstStyle/>
          <a:p>
            <a:pPr lvl="1" algn="ctr"/>
            <a:r>
              <a:rPr lang="it-IT" sz="96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latin typeface="AR JULIAN" panose="02000000000000000000" pitchFamily="2" charset="0"/>
              </a:rPr>
              <a:t>Davide</a:t>
            </a:r>
            <a:r>
              <a:rPr lang="it-IT" sz="11500" b="1" cap="none" spc="0" dirty="0">
                <a:ln w="5715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latin typeface="AR JULIAN" panose="02000000000000000000" pitchFamily="2" charset="0"/>
              </a:rPr>
              <a:t> </a:t>
            </a:r>
            <a:r>
              <a:rPr lang="it-IT" sz="115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latin typeface="AR JULIAN" panose="02000000000000000000" pitchFamily="2" charset="0"/>
              </a:rPr>
              <a:t>Nicola</a:t>
            </a:r>
          </a:p>
        </p:txBody>
      </p:sp>
      <p:pic>
        <p:nvPicPr>
          <p:cNvPr id="1026" name="Picture 2" descr="Empoli, le prime parole di Nicola: &quot;Abbiamo lavorato su due modi di stare  in campo. Sulla difesa a tre...&quot;">
            <a:extLst>
              <a:ext uri="{FF2B5EF4-FFF2-40B4-BE49-F238E27FC236}">
                <a16:creationId xmlns:a16="http://schemas.microsoft.com/office/drawing/2014/main" id="{6956D08B-4D63-285B-C7B6-5CE97E9B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13" y="1402407"/>
            <a:ext cx="4727504" cy="4727504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ogio a Davide Nicola, l'uomo che non ha paura delle imprese impossibili">
            <a:extLst>
              <a:ext uri="{FF2B5EF4-FFF2-40B4-BE49-F238E27FC236}">
                <a16:creationId xmlns:a16="http://schemas.microsoft.com/office/drawing/2014/main" id="{2E39F7F0-A134-D66F-C75D-911C040DB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27007"/>
          <a:stretch/>
        </p:blipFill>
        <p:spPr bwMode="auto">
          <a:xfrm>
            <a:off x="268534" y="2552556"/>
            <a:ext cx="2233506" cy="301063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BF7B627-EE35-8462-7E47-B77E7E111833}"/>
              </a:ext>
            </a:extLst>
          </p:cNvPr>
          <p:cNvSpPr/>
          <p:nvPr/>
        </p:nvSpPr>
        <p:spPr>
          <a:xfrm>
            <a:off x="1273369" y="1173130"/>
            <a:ext cx="8402218" cy="3702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91534"/>
              </a:avLst>
            </a:prstTxWarp>
            <a:spAutoFit/>
          </a:bodyPr>
          <a:lstStyle/>
          <a:p>
            <a:pPr lvl="1" algn="ctr"/>
            <a:r>
              <a:rPr lang="it-IT" sz="96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effectLst>
                  <a:innerShdw blurRad="101600" dist="76200" dir="10800000">
                    <a:srgbClr val="FF0000">
                      <a:alpha val="86000"/>
                    </a:srgbClr>
                  </a:innerShdw>
                </a:effectLst>
                <a:latin typeface="AR JULIAN" panose="02000000000000000000" pitchFamily="2" charset="0"/>
              </a:rPr>
              <a:t>Davide</a:t>
            </a:r>
            <a:r>
              <a:rPr lang="it-IT" sz="11500" b="1" cap="none" spc="0" dirty="0">
                <a:ln w="5715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effectLst>
                  <a:innerShdw blurRad="101600" dist="76200" dir="10800000">
                    <a:srgbClr val="FF0000">
                      <a:alpha val="86000"/>
                    </a:srgbClr>
                  </a:innerShdw>
                </a:effectLst>
                <a:latin typeface="AR JULIAN" panose="02000000000000000000" pitchFamily="2" charset="0"/>
              </a:rPr>
              <a:t> </a:t>
            </a:r>
            <a:r>
              <a:rPr lang="it-IT" sz="115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effectLst>
                  <a:innerShdw blurRad="101600" dist="76200" dir="10800000">
                    <a:srgbClr val="FF0000">
                      <a:alpha val="86000"/>
                    </a:srgbClr>
                  </a:innerShdw>
                </a:effectLst>
                <a:latin typeface="AR JULIAN" panose="02000000000000000000" pitchFamily="2" charset="0"/>
              </a:rPr>
              <a:t>Nicola</a:t>
            </a:r>
          </a:p>
        </p:txBody>
      </p:sp>
    </p:spTree>
    <p:extLst>
      <p:ext uri="{BB962C8B-B14F-4D97-AF65-F5344CB8AC3E}">
        <p14:creationId xmlns:p14="http://schemas.microsoft.com/office/powerpoint/2010/main" val="2836810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4301A-B746-E80E-DDEF-FA064BF39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281A67D2-F0BC-A4C2-9B3C-8FDDDA256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" y="930275"/>
            <a:ext cx="4153786" cy="478741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3F791B2-B6F6-A40B-82E9-1A13CBCBA8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338943" y="2152117"/>
            <a:ext cx="1217424" cy="769737"/>
          </a:xfrm>
          <a:prstGeom prst="rect">
            <a:avLst/>
          </a:prstGeom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4D00F095-8C41-AA28-799C-315980BF64FB}"/>
              </a:ext>
            </a:extLst>
          </p:cNvPr>
          <p:cNvSpPr/>
          <p:nvPr/>
        </p:nvSpPr>
        <p:spPr>
          <a:xfrm>
            <a:off x="5346441" y="6251509"/>
            <a:ext cx="5993072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75B450-5A23-8EFB-1C06-FE4F64733AF5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Prima Gara</a:t>
            </a:r>
            <a:endParaRPr lang="it-IT" dirty="0"/>
          </a:p>
        </p:txBody>
      </p:sp>
      <p:pic>
        <p:nvPicPr>
          <p:cNvPr id="10" name="Immagine 9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D6A58334-276D-E20C-771A-626A6640EF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4CAE6AD-12EF-C6FF-C15D-07E1F11DF7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" r="313" b="39847"/>
          <a:stretch/>
        </p:blipFill>
        <p:spPr>
          <a:xfrm>
            <a:off x="3453701" y="1560603"/>
            <a:ext cx="7074129" cy="3625045"/>
          </a:xfrm>
          <a:custGeom>
            <a:avLst/>
            <a:gdLst>
              <a:gd name="connsiteX0" fmla="*/ 2608167 w 7074129"/>
              <a:gd name="connsiteY0" fmla="*/ 0 h 3625045"/>
              <a:gd name="connsiteX1" fmla="*/ 4299313 w 7074129"/>
              <a:gd name="connsiteY1" fmla="*/ 0 h 3625045"/>
              <a:gd name="connsiteX2" fmla="*/ 4308682 w 7074129"/>
              <a:gd name="connsiteY2" fmla="*/ 664 h 3625045"/>
              <a:gd name="connsiteX3" fmla="*/ 7073001 w 7074129"/>
              <a:gd name="connsiteY3" fmla="*/ 756208 h 3625045"/>
              <a:gd name="connsiteX4" fmla="*/ 7073002 w 7074129"/>
              <a:gd name="connsiteY4" fmla="*/ 2855932 h 3625045"/>
              <a:gd name="connsiteX5" fmla="*/ 4215135 w 7074129"/>
              <a:gd name="connsiteY5" fmla="*/ 3602266 h 3625045"/>
              <a:gd name="connsiteX6" fmla="*/ 3887362 w 7074129"/>
              <a:gd name="connsiteY6" fmla="*/ 3625045 h 3625045"/>
              <a:gd name="connsiteX7" fmla="*/ 2598810 w 7074129"/>
              <a:gd name="connsiteY7" fmla="*/ 3625045 h 3625045"/>
              <a:gd name="connsiteX8" fmla="*/ 2582173 w 7074129"/>
              <a:gd name="connsiteY8" fmla="*/ 3624161 h 3625045"/>
              <a:gd name="connsiteX9" fmla="*/ 113 w 7074129"/>
              <a:gd name="connsiteY9" fmla="*/ 3125564 h 3625045"/>
              <a:gd name="connsiteX10" fmla="*/ 0 w 7074129"/>
              <a:gd name="connsiteY10" fmla="*/ 3100126 h 3625045"/>
              <a:gd name="connsiteX11" fmla="*/ 0 w 7074129"/>
              <a:gd name="connsiteY11" fmla="*/ 483621 h 3625045"/>
              <a:gd name="connsiteX12" fmla="*/ 540180 w 7074129"/>
              <a:gd name="connsiteY12" fmla="*/ 346128 h 3625045"/>
              <a:gd name="connsiteX13" fmla="*/ 2548485 w 7074129"/>
              <a:gd name="connsiteY13" fmla="*/ 4144 h 362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74129" h="3625045">
                <a:moveTo>
                  <a:pt x="2608167" y="0"/>
                </a:moveTo>
                <a:lnTo>
                  <a:pt x="4299313" y="0"/>
                </a:lnTo>
                <a:lnTo>
                  <a:pt x="4308682" y="664"/>
                </a:lnTo>
                <a:cubicBezTo>
                  <a:pt x="5281263" y="93945"/>
                  <a:pt x="6174888" y="351029"/>
                  <a:pt x="7073001" y="756208"/>
                </a:cubicBezTo>
                <a:cubicBezTo>
                  <a:pt x="7069094" y="1424855"/>
                  <a:pt x="7076909" y="2187285"/>
                  <a:pt x="7073002" y="2855932"/>
                </a:cubicBezTo>
                <a:cubicBezTo>
                  <a:pt x="6720583" y="3020789"/>
                  <a:pt x="5700499" y="3460130"/>
                  <a:pt x="4215135" y="3602266"/>
                </a:cubicBezTo>
                <a:lnTo>
                  <a:pt x="3887362" y="3625045"/>
                </a:lnTo>
                <a:lnTo>
                  <a:pt x="2598810" y="3625045"/>
                </a:lnTo>
                <a:lnTo>
                  <a:pt x="2582173" y="3624161"/>
                </a:lnTo>
                <a:cubicBezTo>
                  <a:pt x="1794145" y="3571041"/>
                  <a:pt x="927536" y="3421572"/>
                  <a:pt x="113" y="3125564"/>
                </a:cubicBezTo>
                <a:lnTo>
                  <a:pt x="0" y="3100126"/>
                </a:lnTo>
                <a:lnTo>
                  <a:pt x="0" y="483621"/>
                </a:lnTo>
                <a:lnTo>
                  <a:pt x="540180" y="346128"/>
                </a:lnTo>
                <a:cubicBezTo>
                  <a:pt x="1261346" y="173762"/>
                  <a:pt x="1925591" y="60745"/>
                  <a:pt x="2548485" y="4144"/>
                </a:cubicBezTo>
                <a:close/>
              </a:path>
            </a:pathLst>
          </a:custGeom>
        </p:spPr>
      </p:pic>
      <p:sp>
        <p:nvSpPr>
          <p:cNvPr id="6" name="Rettangolo 10">
            <a:extLst>
              <a:ext uri="{FF2B5EF4-FFF2-40B4-BE49-F238E27FC236}">
                <a16:creationId xmlns:a16="http://schemas.microsoft.com/office/drawing/2014/main" id="{7F6BC5A4-F2D8-73A4-DFB9-D8AB8334C5A6}"/>
              </a:ext>
            </a:extLst>
          </p:cNvPr>
          <p:cNvSpPr/>
          <p:nvPr/>
        </p:nvSpPr>
        <p:spPr>
          <a:xfrm>
            <a:off x="3453701" y="1653939"/>
            <a:ext cx="5409580" cy="938405"/>
          </a:xfrm>
          <a:custGeom>
            <a:avLst/>
            <a:gdLst>
              <a:gd name="connsiteX0" fmla="*/ 0 w 7383958"/>
              <a:gd name="connsiteY0" fmla="*/ 0 h 1102424"/>
              <a:gd name="connsiteX1" fmla="*/ 7383958 w 7383958"/>
              <a:gd name="connsiteY1" fmla="*/ 0 h 1102424"/>
              <a:gd name="connsiteX2" fmla="*/ 7383958 w 7383958"/>
              <a:gd name="connsiteY2" fmla="*/ 1102424 h 1102424"/>
              <a:gd name="connsiteX3" fmla="*/ 0 w 7383958"/>
              <a:gd name="connsiteY3" fmla="*/ 1102424 h 1102424"/>
              <a:gd name="connsiteX4" fmla="*/ 0 w 7383958"/>
              <a:gd name="connsiteY4" fmla="*/ 0 h 1102424"/>
              <a:gd name="connsiteX0" fmla="*/ 0 w 7383958"/>
              <a:gd name="connsiteY0" fmla="*/ 0 h 1102424"/>
              <a:gd name="connsiteX1" fmla="*/ 7383958 w 7383958"/>
              <a:gd name="connsiteY1" fmla="*/ 287676 h 1102424"/>
              <a:gd name="connsiteX2" fmla="*/ 7383958 w 7383958"/>
              <a:gd name="connsiteY2" fmla="*/ 1102424 h 1102424"/>
              <a:gd name="connsiteX3" fmla="*/ 0 w 7383958"/>
              <a:gd name="connsiteY3" fmla="*/ 1102424 h 1102424"/>
              <a:gd name="connsiteX4" fmla="*/ 0 w 7383958"/>
              <a:gd name="connsiteY4" fmla="*/ 0 h 1102424"/>
              <a:gd name="connsiteX0" fmla="*/ 0 w 7383958"/>
              <a:gd name="connsiteY0" fmla="*/ 262929 h 1365353"/>
              <a:gd name="connsiteX1" fmla="*/ 7383958 w 7383958"/>
              <a:gd name="connsiteY1" fmla="*/ 550605 h 1365353"/>
              <a:gd name="connsiteX2" fmla="*/ 7383958 w 7383958"/>
              <a:gd name="connsiteY2" fmla="*/ 1365353 h 1365353"/>
              <a:gd name="connsiteX3" fmla="*/ 0 w 7383958"/>
              <a:gd name="connsiteY3" fmla="*/ 1365353 h 1365353"/>
              <a:gd name="connsiteX4" fmla="*/ 0 w 7383958"/>
              <a:gd name="connsiteY4" fmla="*/ 262929 h 1365353"/>
              <a:gd name="connsiteX0" fmla="*/ 0 w 7383958"/>
              <a:gd name="connsiteY0" fmla="*/ 434561 h 1536985"/>
              <a:gd name="connsiteX1" fmla="*/ 7383958 w 7383958"/>
              <a:gd name="connsiteY1" fmla="*/ 722237 h 1536985"/>
              <a:gd name="connsiteX2" fmla="*/ 7383958 w 7383958"/>
              <a:gd name="connsiteY2" fmla="*/ 1536985 h 1536985"/>
              <a:gd name="connsiteX3" fmla="*/ 0 w 7383958"/>
              <a:gd name="connsiteY3" fmla="*/ 1536985 h 1536985"/>
              <a:gd name="connsiteX4" fmla="*/ 0 w 7383958"/>
              <a:gd name="connsiteY4" fmla="*/ 434561 h 1536985"/>
              <a:gd name="connsiteX0" fmla="*/ 0 w 7383958"/>
              <a:gd name="connsiteY0" fmla="*/ 434561 h 1536985"/>
              <a:gd name="connsiteX1" fmla="*/ 7383958 w 7383958"/>
              <a:gd name="connsiteY1" fmla="*/ 722237 h 1536985"/>
              <a:gd name="connsiteX2" fmla="*/ 7383958 w 7383958"/>
              <a:gd name="connsiteY2" fmla="*/ 1536985 h 1536985"/>
              <a:gd name="connsiteX3" fmla="*/ 0 w 7383958"/>
              <a:gd name="connsiteY3" fmla="*/ 1536985 h 1536985"/>
              <a:gd name="connsiteX4" fmla="*/ 0 w 7383958"/>
              <a:gd name="connsiteY4" fmla="*/ 434561 h 1536985"/>
              <a:gd name="connsiteX0" fmla="*/ 0 w 7383958"/>
              <a:gd name="connsiteY0" fmla="*/ 463002 h 1512151"/>
              <a:gd name="connsiteX1" fmla="*/ 7383958 w 7383958"/>
              <a:gd name="connsiteY1" fmla="*/ 697403 h 1512151"/>
              <a:gd name="connsiteX2" fmla="*/ 7383958 w 7383958"/>
              <a:gd name="connsiteY2" fmla="*/ 1512151 h 1512151"/>
              <a:gd name="connsiteX3" fmla="*/ 0 w 7383958"/>
              <a:gd name="connsiteY3" fmla="*/ 1512151 h 1512151"/>
              <a:gd name="connsiteX4" fmla="*/ 0 w 7383958"/>
              <a:gd name="connsiteY4" fmla="*/ 463002 h 1512151"/>
              <a:gd name="connsiteX0" fmla="*/ 20548 w 7383958"/>
              <a:gd name="connsiteY0" fmla="*/ 523699 h 1466300"/>
              <a:gd name="connsiteX1" fmla="*/ 7383958 w 7383958"/>
              <a:gd name="connsiteY1" fmla="*/ 651552 h 1466300"/>
              <a:gd name="connsiteX2" fmla="*/ 7383958 w 7383958"/>
              <a:gd name="connsiteY2" fmla="*/ 1466300 h 1466300"/>
              <a:gd name="connsiteX3" fmla="*/ 0 w 7383958"/>
              <a:gd name="connsiteY3" fmla="*/ 1466300 h 1466300"/>
              <a:gd name="connsiteX4" fmla="*/ 20548 w 7383958"/>
              <a:gd name="connsiteY4" fmla="*/ 523699 h 1466300"/>
              <a:gd name="connsiteX0" fmla="*/ 20548 w 7383958"/>
              <a:gd name="connsiteY0" fmla="*/ 530626 h 1473227"/>
              <a:gd name="connsiteX1" fmla="*/ 7383958 w 7383958"/>
              <a:gd name="connsiteY1" fmla="*/ 658479 h 1473227"/>
              <a:gd name="connsiteX2" fmla="*/ 7383958 w 7383958"/>
              <a:gd name="connsiteY2" fmla="*/ 1473227 h 1473227"/>
              <a:gd name="connsiteX3" fmla="*/ 0 w 7383958"/>
              <a:gd name="connsiteY3" fmla="*/ 1473227 h 1473227"/>
              <a:gd name="connsiteX4" fmla="*/ 20548 w 7383958"/>
              <a:gd name="connsiteY4" fmla="*/ 530626 h 1473227"/>
              <a:gd name="connsiteX0" fmla="*/ 20548 w 7383958"/>
              <a:gd name="connsiteY0" fmla="*/ 470503 h 1413104"/>
              <a:gd name="connsiteX1" fmla="*/ 7383958 w 7383958"/>
              <a:gd name="connsiteY1" fmla="*/ 704906 h 1413104"/>
              <a:gd name="connsiteX2" fmla="*/ 7383958 w 7383958"/>
              <a:gd name="connsiteY2" fmla="*/ 1413104 h 1413104"/>
              <a:gd name="connsiteX3" fmla="*/ 0 w 7383958"/>
              <a:gd name="connsiteY3" fmla="*/ 1413104 h 1413104"/>
              <a:gd name="connsiteX4" fmla="*/ 20548 w 7383958"/>
              <a:gd name="connsiteY4" fmla="*/ 470503 h 1413104"/>
              <a:gd name="connsiteX0" fmla="*/ 20548 w 7383958"/>
              <a:gd name="connsiteY0" fmla="*/ 524394 h 1466995"/>
              <a:gd name="connsiteX1" fmla="*/ 7363410 w 7383958"/>
              <a:gd name="connsiteY1" fmla="*/ 662902 h 1466995"/>
              <a:gd name="connsiteX2" fmla="*/ 7383958 w 7383958"/>
              <a:gd name="connsiteY2" fmla="*/ 1466995 h 1466995"/>
              <a:gd name="connsiteX3" fmla="*/ 0 w 7383958"/>
              <a:gd name="connsiteY3" fmla="*/ 1466995 h 1466995"/>
              <a:gd name="connsiteX4" fmla="*/ 20548 w 7383958"/>
              <a:gd name="connsiteY4" fmla="*/ 524394 h 1466995"/>
              <a:gd name="connsiteX0" fmla="*/ 20548 w 7383958"/>
              <a:gd name="connsiteY0" fmla="*/ 527913 h 1470514"/>
              <a:gd name="connsiteX1" fmla="*/ 7363410 w 7383958"/>
              <a:gd name="connsiteY1" fmla="*/ 666421 h 1470514"/>
              <a:gd name="connsiteX2" fmla="*/ 7383958 w 7383958"/>
              <a:gd name="connsiteY2" fmla="*/ 1470514 h 1470514"/>
              <a:gd name="connsiteX3" fmla="*/ 0 w 7383958"/>
              <a:gd name="connsiteY3" fmla="*/ 1470514 h 1470514"/>
              <a:gd name="connsiteX4" fmla="*/ 20548 w 7383958"/>
              <a:gd name="connsiteY4" fmla="*/ 527913 h 1470514"/>
              <a:gd name="connsiteX0" fmla="*/ 20548 w 7383958"/>
              <a:gd name="connsiteY0" fmla="*/ 412132 h 1354733"/>
              <a:gd name="connsiteX1" fmla="*/ 7353412 w 7383958"/>
              <a:gd name="connsiteY1" fmla="*/ 768457 h 1354733"/>
              <a:gd name="connsiteX2" fmla="*/ 7383958 w 7383958"/>
              <a:gd name="connsiteY2" fmla="*/ 1354733 h 1354733"/>
              <a:gd name="connsiteX3" fmla="*/ 0 w 7383958"/>
              <a:gd name="connsiteY3" fmla="*/ 1354733 h 1354733"/>
              <a:gd name="connsiteX4" fmla="*/ 20548 w 7383958"/>
              <a:gd name="connsiteY4" fmla="*/ 412132 h 1354733"/>
              <a:gd name="connsiteX0" fmla="*/ 20548 w 7383958"/>
              <a:gd name="connsiteY0" fmla="*/ 654893 h 1597494"/>
              <a:gd name="connsiteX1" fmla="*/ 7353412 w 7383958"/>
              <a:gd name="connsiteY1" fmla="*/ 1011218 h 1597494"/>
              <a:gd name="connsiteX2" fmla="*/ 7383958 w 7383958"/>
              <a:gd name="connsiteY2" fmla="*/ 1597494 h 1597494"/>
              <a:gd name="connsiteX3" fmla="*/ 0 w 7383958"/>
              <a:gd name="connsiteY3" fmla="*/ 1597494 h 1597494"/>
              <a:gd name="connsiteX4" fmla="*/ 20548 w 7383958"/>
              <a:gd name="connsiteY4" fmla="*/ 654893 h 1597494"/>
              <a:gd name="connsiteX0" fmla="*/ 20548 w 7383958"/>
              <a:gd name="connsiteY0" fmla="*/ 972119 h 1914720"/>
              <a:gd name="connsiteX1" fmla="*/ 7243530 w 7383958"/>
              <a:gd name="connsiteY1" fmla="*/ 838357 h 1914720"/>
              <a:gd name="connsiteX2" fmla="*/ 7383958 w 7383958"/>
              <a:gd name="connsiteY2" fmla="*/ 1914720 h 1914720"/>
              <a:gd name="connsiteX3" fmla="*/ 0 w 7383958"/>
              <a:gd name="connsiteY3" fmla="*/ 1914720 h 1914720"/>
              <a:gd name="connsiteX4" fmla="*/ 20548 w 7383958"/>
              <a:gd name="connsiteY4" fmla="*/ 972119 h 1914720"/>
              <a:gd name="connsiteX0" fmla="*/ 20548 w 7243530"/>
              <a:gd name="connsiteY0" fmla="*/ 972119 h 1914720"/>
              <a:gd name="connsiteX1" fmla="*/ 7243530 w 7243530"/>
              <a:gd name="connsiteY1" fmla="*/ 838357 h 1914720"/>
              <a:gd name="connsiteX2" fmla="*/ 7226983 w 7243530"/>
              <a:gd name="connsiteY2" fmla="*/ 1878417 h 1914720"/>
              <a:gd name="connsiteX3" fmla="*/ 0 w 7243530"/>
              <a:gd name="connsiteY3" fmla="*/ 1914720 h 1914720"/>
              <a:gd name="connsiteX4" fmla="*/ 20548 w 7243530"/>
              <a:gd name="connsiteY4" fmla="*/ 972119 h 1914720"/>
              <a:gd name="connsiteX0" fmla="*/ 20548 w 7243530"/>
              <a:gd name="connsiteY0" fmla="*/ 851874 h 1794475"/>
              <a:gd name="connsiteX1" fmla="*/ 7243530 w 7243530"/>
              <a:gd name="connsiteY1" fmla="*/ 718112 h 1794475"/>
              <a:gd name="connsiteX2" fmla="*/ 7226983 w 7243530"/>
              <a:gd name="connsiteY2" fmla="*/ 1758172 h 1794475"/>
              <a:gd name="connsiteX3" fmla="*/ 0 w 7243530"/>
              <a:gd name="connsiteY3" fmla="*/ 1794475 h 1794475"/>
              <a:gd name="connsiteX4" fmla="*/ 20548 w 7243530"/>
              <a:gd name="connsiteY4" fmla="*/ 851874 h 1794475"/>
              <a:gd name="connsiteX0" fmla="*/ 20548 w 7243530"/>
              <a:gd name="connsiteY0" fmla="*/ 510377 h 1452978"/>
              <a:gd name="connsiteX1" fmla="*/ 7243530 w 7243530"/>
              <a:gd name="connsiteY1" fmla="*/ 376615 h 1452978"/>
              <a:gd name="connsiteX2" fmla="*/ 7226983 w 7243530"/>
              <a:gd name="connsiteY2" fmla="*/ 1416675 h 1452978"/>
              <a:gd name="connsiteX3" fmla="*/ 0 w 7243530"/>
              <a:gd name="connsiteY3" fmla="*/ 1452978 h 1452978"/>
              <a:gd name="connsiteX4" fmla="*/ 20548 w 7243530"/>
              <a:gd name="connsiteY4" fmla="*/ 510377 h 1452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3530" h="1452978">
                <a:moveTo>
                  <a:pt x="20548" y="510377"/>
                </a:moveTo>
                <a:cubicBezTo>
                  <a:pt x="1742127" y="40049"/>
                  <a:pt x="3748803" y="-290513"/>
                  <a:pt x="7243530" y="376615"/>
                </a:cubicBezTo>
                <a:lnTo>
                  <a:pt x="7226983" y="1416675"/>
                </a:lnTo>
                <a:lnTo>
                  <a:pt x="0" y="1452978"/>
                </a:lnTo>
                <a:lnTo>
                  <a:pt x="20548" y="510377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58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0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82C016DF-5207-4932-984B-90BA7C41135B}"/>
              </a:ext>
            </a:extLst>
          </p:cNvPr>
          <p:cNvSpPr/>
          <p:nvPr/>
        </p:nvSpPr>
        <p:spPr>
          <a:xfrm flipV="1">
            <a:off x="3453700" y="4013898"/>
            <a:ext cx="7074129" cy="1171749"/>
          </a:xfrm>
          <a:custGeom>
            <a:avLst/>
            <a:gdLst>
              <a:gd name="connsiteX0" fmla="*/ 0 w 7383958"/>
              <a:gd name="connsiteY0" fmla="*/ 0 h 1102424"/>
              <a:gd name="connsiteX1" fmla="*/ 7383958 w 7383958"/>
              <a:gd name="connsiteY1" fmla="*/ 0 h 1102424"/>
              <a:gd name="connsiteX2" fmla="*/ 7383958 w 7383958"/>
              <a:gd name="connsiteY2" fmla="*/ 1102424 h 1102424"/>
              <a:gd name="connsiteX3" fmla="*/ 0 w 7383958"/>
              <a:gd name="connsiteY3" fmla="*/ 1102424 h 1102424"/>
              <a:gd name="connsiteX4" fmla="*/ 0 w 7383958"/>
              <a:gd name="connsiteY4" fmla="*/ 0 h 1102424"/>
              <a:gd name="connsiteX0" fmla="*/ 0 w 7383958"/>
              <a:gd name="connsiteY0" fmla="*/ 0 h 1102424"/>
              <a:gd name="connsiteX1" fmla="*/ 7383958 w 7383958"/>
              <a:gd name="connsiteY1" fmla="*/ 287676 h 1102424"/>
              <a:gd name="connsiteX2" fmla="*/ 7383958 w 7383958"/>
              <a:gd name="connsiteY2" fmla="*/ 1102424 h 1102424"/>
              <a:gd name="connsiteX3" fmla="*/ 0 w 7383958"/>
              <a:gd name="connsiteY3" fmla="*/ 1102424 h 1102424"/>
              <a:gd name="connsiteX4" fmla="*/ 0 w 7383958"/>
              <a:gd name="connsiteY4" fmla="*/ 0 h 1102424"/>
              <a:gd name="connsiteX0" fmla="*/ 0 w 7383958"/>
              <a:gd name="connsiteY0" fmla="*/ 262929 h 1365353"/>
              <a:gd name="connsiteX1" fmla="*/ 7383958 w 7383958"/>
              <a:gd name="connsiteY1" fmla="*/ 550605 h 1365353"/>
              <a:gd name="connsiteX2" fmla="*/ 7383958 w 7383958"/>
              <a:gd name="connsiteY2" fmla="*/ 1365353 h 1365353"/>
              <a:gd name="connsiteX3" fmla="*/ 0 w 7383958"/>
              <a:gd name="connsiteY3" fmla="*/ 1365353 h 1365353"/>
              <a:gd name="connsiteX4" fmla="*/ 0 w 7383958"/>
              <a:gd name="connsiteY4" fmla="*/ 262929 h 1365353"/>
              <a:gd name="connsiteX0" fmla="*/ 0 w 7383958"/>
              <a:gd name="connsiteY0" fmla="*/ 434561 h 1536985"/>
              <a:gd name="connsiteX1" fmla="*/ 7383958 w 7383958"/>
              <a:gd name="connsiteY1" fmla="*/ 722237 h 1536985"/>
              <a:gd name="connsiteX2" fmla="*/ 7383958 w 7383958"/>
              <a:gd name="connsiteY2" fmla="*/ 1536985 h 1536985"/>
              <a:gd name="connsiteX3" fmla="*/ 0 w 7383958"/>
              <a:gd name="connsiteY3" fmla="*/ 1536985 h 1536985"/>
              <a:gd name="connsiteX4" fmla="*/ 0 w 7383958"/>
              <a:gd name="connsiteY4" fmla="*/ 434561 h 1536985"/>
              <a:gd name="connsiteX0" fmla="*/ 0 w 7383958"/>
              <a:gd name="connsiteY0" fmla="*/ 434561 h 1536985"/>
              <a:gd name="connsiteX1" fmla="*/ 7383958 w 7383958"/>
              <a:gd name="connsiteY1" fmla="*/ 722237 h 1536985"/>
              <a:gd name="connsiteX2" fmla="*/ 7383958 w 7383958"/>
              <a:gd name="connsiteY2" fmla="*/ 1536985 h 1536985"/>
              <a:gd name="connsiteX3" fmla="*/ 0 w 7383958"/>
              <a:gd name="connsiteY3" fmla="*/ 1536985 h 1536985"/>
              <a:gd name="connsiteX4" fmla="*/ 0 w 7383958"/>
              <a:gd name="connsiteY4" fmla="*/ 434561 h 1536985"/>
              <a:gd name="connsiteX0" fmla="*/ 0 w 7383958"/>
              <a:gd name="connsiteY0" fmla="*/ 463002 h 1512151"/>
              <a:gd name="connsiteX1" fmla="*/ 7383958 w 7383958"/>
              <a:gd name="connsiteY1" fmla="*/ 697403 h 1512151"/>
              <a:gd name="connsiteX2" fmla="*/ 7383958 w 7383958"/>
              <a:gd name="connsiteY2" fmla="*/ 1512151 h 1512151"/>
              <a:gd name="connsiteX3" fmla="*/ 0 w 7383958"/>
              <a:gd name="connsiteY3" fmla="*/ 1512151 h 1512151"/>
              <a:gd name="connsiteX4" fmla="*/ 0 w 7383958"/>
              <a:gd name="connsiteY4" fmla="*/ 463002 h 1512151"/>
              <a:gd name="connsiteX0" fmla="*/ 20548 w 7383958"/>
              <a:gd name="connsiteY0" fmla="*/ 523699 h 1466300"/>
              <a:gd name="connsiteX1" fmla="*/ 7383958 w 7383958"/>
              <a:gd name="connsiteY1" fmla="*/ 651552 h 1466300"/>
              <a:gd name="connsiteX2" fmla="*/ 7383958 w 7383958"/>
              <a:gd name="connsiteY2" fmla="*/ 1466300 h 1466300"/>
              <a:gd name="connsiteX3" fmla="*/ 0 w 7383958"/>
              <a:gd name="connsiteY3" fmla="*/ 1466300 h 1466300"/>
              <a:gd name="connsiteX4" fmla="*/ 20548 w 7383958"/>
              <a:gd name="connsiteY4" fmla="*/ 523699 h 1466300"/>
              <a:gd name="connsiteX0" fmla="*/ 20548 w 7383958"/>
              <a:gd name="connsiteY0" fmla="*/ 530626 h 1473227"/>
              <a:gd name="connsiteX1" fmla="*/ 7383958 w 7383958"/>
              <a:gd name="connsiteY1" fmla="*/ 658479 h 1473227"/>
              <a:gd name="connsiteX2" fmla="*/ 7383958 w 7383958"/>
              <a:gd name="connsiteY2" fmla="*/ 1473227 h 1473227"/>
              <a:gd name="connsiteX3" fmla="*/ 0 w 7383958"/>
              <a:gd name="connsiteY3" fmla="*/ 1473227 h 1473227"/>
              <a:gd name="connsiteX4" fmla="*/ 20548 w 7383958"/>
              <a:gd name="connsiteY4" fmla="*/ 530626 h 1473227"/>
              <a:gd name="connsiteX0" fmla="*/ 20548 w 7383958"/>
              <a:gd name="connsiteY0" fmla="*/ 470503 h 1413104"/>
              <a:gd name="connsiteX1" fmla="*/ 7383958 w 7383958"/>
              <a:gd name="connsiteY1" fmla="*/ 704906 h 1413104"/>
              <a:gd name="connsiteX2" fmla="*/ 7383958 w 7383958"/>
              <a:gd name="connsiteY2" fmla="*/ 1413104 h 1413104"/>
              <a:gd name="connsiteX3" fmla="*/ 0 w 7383958"/>
              <a:gd name="connsiteY3" fmla="*/ 1413104 h 1413104"/>
              <a:gd name="connsiteX4" fmla="*/ 20548 w 7383958"/>
              <a:gd name="connsiteY4" fmla="*/ 470503 h 1413104"/>
              <a:gd name="connsiteX0" fmla="*/ 20548 w 7383958"/>
              <a:gd name="connsiteY0" fmla="*/ 524394 h 1466995"/>
              <a:gd name="connsiteX1" fmla="*/ 7363410 w 7383958"/>
              <a:gd name="connsiteY1" fmla="*/ 662902 h 1466995"/>
              <a:gd name="connsiteX2" fmla="*/ 7383958 w 7383958"/>
              <a:gd name="connsiteY2" fmla="*/ 1466995 h 1466995"/>
              <a:gd name="connsiteX3" fmla="*/ 0 w 7383958"/>
              <a:gd name="connsiteY3" fmla="*/ 1466995 h 1466995"/>
              <a:gd name="connsiteX4" fmla="*/ 20548 w 7383958"/>
              <a:gd name="connsiteY4" fmla="*/ 524394 h 1466995"/>
              <a:gd name="connsiteX0" fmla="*/ 20548 w 7383958"/>
              <a:gd name="connsiteY0" fmla="*/ 527913 h 1470514"/>
              <a:gd name="connsiteX1" fmla="*/ 7363410 w 7383958"/>
              <a:gd name="connsiteY1" fmla="*/ 666421 h 1470514"/>
              <a:gd name="connsiteX2" fmla="*/ 7383958 w 7383958"/>
              <a:gd name="connsiteY2" fmla="*/ 1470514 h 1470514"/>
              <a:gd name="connsiteX3" fmla="*/ 0 w 7383958"/>
              <a:gd name="connsiteY3" fmla="*/ 1470514 h 1470514"/>
              <a:gd name="connsiteX4" fmla="*/ 20548 w 7383958"/>
              <a:gd name="connsiteY4" fmla="*/ 527913 h 1470514"/>
              <a:gd name="connsiteX0" fmla="*/ 20548 w 7383958"/>
              <a:gd name="connsiteY0" fmla="*/ 441153 h 1383754"/>
              <a:gd name="connsiteX1" fmla="*/ 7313417 w 7383958"/>
              <a:gd name="connsiteY1" fmla="*/ 738829 h 1383754"/>
              <a:gd name="connsiteX2" fmla="*/ 7383958 w 7383958"/>
              <a:gd name="connsiteY2" fmla="*/ 1383754 h 1383754"/>
              <a:gd name="connsiteX3" fmla="*/ 0 w 7383958"/>
              <a:gd name="connsiteY3" fmla="*/ 1383754 h 1383754"/>
              <a:gd name="connsiteX4" fmla="*/ 20548 w 7383958"/>
              <a:gd name="connsiteY4" fmla="*/ 441153 h 1383754"/>
              <a:gd name="connsiteX0" fmla="*/ 20548 w 7383958"/>
              <a:gd name="connsiteY0" fmla="*/ 525762 h 1468363"/>
              <a:gd name="connsiteX1" fmla="*/ 7313417 w 7383958"/>
              <a:gd name="connsiteY1" fmla="*/ 823438 h 1468363"/>
              <a:gd name="connsiteX2" fmla="*/ 7383958 w 7383958"/>
              <a:gd name="connsiteY2" fmla="*/ 1468363 h 1468363"/>
              <a:gd name="connsiteX3" fmla="*/ 0 w 7383958"/>
              <a:gd name="connsiteY3" fmla="*/ 1468363 h 1468363"/>
              <a:gd name="connsiteX4" fmla="*/ 20548 w 7383958"/>
              <a:gd name="connsiteY4" fmla="*/ 525762 h 146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3958" h="1468363">
                <a:moveTo>
                  <a:pt x="20548" y="525762"/>
                </a:moveTo>
                <a:cubicBezTo>
                  <a:pt x="1742127" y="55434"/>
                  <a:pt x="3897703" y="-496369"/>
                  <a:pt x="7313417" y="823438"/>
                </a:cubicBezTo>
                <a:lnTo>
                  <a:pt x="7383958" y="1468363"/>
                </a:lnTo>
                <a:lnTo>
                  <a:pt x="0" y="1468363"/>
                </a:lnTo>
                <a:lnTo>
                  <a:pt x="20548" y="525762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58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0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88CABAD-3866-6451-88E0-87A6D5BB0EA9}"/>
              </a:ext>
            </a:extLst>
          </p:cNvPr>
          <p:cNvSpPr txBox="1"/>
          <p:nvPr/>
        </p:nvSpPr>
        <p:spPr>
          <a:xfrm>
            <a:off x="2616163" y="242722"/>
            <a:ext cx="6797467" cy="1602936"/>
          </a:xfrm>
          <a:prstGeom prst="round2DiagRect">
            <a:avLst>
              <a:gd name="adj1" fmla="val 39761"/>
              <a:gd name="adj2" fmla="val 0"/>
            </a:avLst>
          </a:prstGeom>
          <a:solidFill>
            <a:srgbClr val="00EE6C"/>
          </a:solidFill>
        </p:spPr>
        <p:txBody>
          <a:bodyPr wrap="square" lIns="0" tIns="180000" rIns="0" bIns="0" anchor="ctr" anchorCtr="0">
            <a:noAutofit/>
          </a:bodyPr>
          <a:lstStyle/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CONVINZIONE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DETERMINAZIONE 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ENTUSIAMO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3B6CF7-5B13-7F5A-B2E1-3AF6D739C627}"/>
              </a:ext>
            </a:extLst>
          </p:cNvPr>
          <p:cNvSpPr txBox="1"/>
          <p:nvPr/>
        </p:nvSpPr>
        <p:spPr>
          <a:xfrm>
            <a:off x="5346441" y="4308484"/>
            <a:ext cx="5875998" cy="1409206"/>
          </a:xfrm>
          <a:prstGeom prst="round2DiagRect">
            <a:avLst>
              <a:gd name="adj1" fmla="val 49943"/>
              <a:gd name="adj2" fmla="val 0"/>
            </a:avLst>
          </a:prstGeom>
          <a:solidFill>
            <a:srgbClr val="0070C0">
              <a:alpha val="93000"/>
            </a:srgbClr>
          </a:solidFill>
        </p:spPr>
        <p:txBody>
          <a:bodyPr wrap="square" lIns="252000" tIns="180000" rIns="252000" bIns="0" anchor="ctr" anchorCtr="0">
            <a:noAutofit/>
          </a:bodyPr>
          <a:lstStyle>
            <a:defPPr>
              <a:defRPr lang="en-US"/>
            </a:defPPr>
            <a:lvl1pPr algn="ctr">
              <a:defRPr sz="3200" b="1" cap="none" spc="5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defRPr>
            </a:lvl1pPr>
          </a:lstStyle>
          <a:p>
            <a:pPr marL="269875" algn="l">
              <a:lnSpc>
                <a:spcPts val="3440"/>
              </a:lnSpc>
            </a:pPr>
            <a:r>
              <a:rPr lang="it-IT" sz="4000" dirty="0"/>
              <a:t>• MENTALITÀ </a:t>
            </a:r>
          </a:p>
          <a:p>
            <a:pPr marL="269875" algn="l">
              <a:lnSpc>
                <a:spcPts val="3440"/>
              </a:lnSpc>
            </a:pPr>
            <a:r>
              <a:rPr lang="it-IT" sz="4000" dirty="0"/>
              <a:t>• LAVORO </a:t>
            </a:r>
          </a:p>
          <a:p>
            <a:pPr marL="269875" algn="l">
              <a:lnSpc>
                <a:spcPts val="3440"/>
              </a:lnSpc>
            </a:pPr>
            <a:r>
              <a:rPr lang="it-IT" sz="4000" dirty="0"/>
              <a:t>• ENTUSIAMO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C0353929-C0C8-0EF3-D48C-C3A025ED04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7290" b="-6239"/>
          <a:stretch>
            <a:fillRect/>
          </a:stretch>
        </p:blipFill>
        <p:spPr>
          <a:xfrm>
            <a:off x="8231184" y="337054"/>
            <a:ext cx="2714492" cy="3225483"/>
          </a:xfrm>
          <a:custGeom>
            <a:avLst/>
            <a:gdLst>
              <a:gd name="connsiteX0" fmla="*/ 469767 w 2714492"/>
              <a:gd name="connsiteY0" fmla="*/ 3036071 h 3225483"/>
              <a:gd name="connsiteX1" fmla="*/ 1052885 w 2714492"/>
              <a:gd name="connsiteY1" fmla="*/ 3036071 h 3225483"/>
              <a:gd name="connsiteX2" fmla="*/ 539674 w 2714492"/>
              <a:gd name="connsiteY2" fmla="*/ 3225483 h 3225483"/>
              <a:gd name="connsiteX3" fmla="*/ 184433 w 2714492"/>
              <a:gd name="connsiteY3" fmla="*/ 2262959 h 3225483"/>
              <a:gd name="connsiteX4" fmla="*/ 469767 w 2714492"/>
              <a:gd name="connsiteY4" fmla="*/ 3036071 h 3225483"/>
              <a:gd name="connsiteX5" fmla="*/ 184433 w 2714492"/>
              <a:gd name="connsiteY5" fmla="*/ 3036071 h 3225483"/>
              <a:gd name="connsiteX6" fmla="*/ 184433 w 2714492"/>
              <a:gd name="connsiteY6" fmla="*/ 1695170 h 3225483"/>
              <a:gd name="connsiteX7" fmla="*/ 184433 w 2714492"/>
              <a:gd name="connsiteY7" fmla="*/ 2262959 h 3225483"/>
              <a:gd name="connsiteX8" fmla="*/ 0 w 2714492"/>
              <a:gd name="connsiteY8" fmla="*/ 1763239 h 3225483"/>
              <a:gd name="connsiteX9" fmla="*/ 184433 w 2714492"/>
              <a:gd name="connsiteY9" fmla="*/ 0 h 3225483"/>
              <a:gd name="connsiteX10" fmla="*/ 2714492 w 2714492"/>
              <a:gd name="connsiteY10" fmla="*/ 0 h 3225483"/>
              <a:gd name="connsiteX11" fmla="*/ 2714492 w 2714492"/>
              <a:gd name="connsiteY11" fmla="*/ 3036071 h 3225483"/>
              <a:gd name="connsiteX12" fmla="*/ 1052885 w 2714492"/>
              <a:gd name="connsiteY12" fmla="*/ 3036071 h 3225483"/>
              <a:gd name="connsiteX13" fmla="*/ 1853978 w 2714492"/>
              <a:gd name="connsiteY13" fmla="*/ 2740410 h 3225483"/>
              <a:gd name="connsiteX14" fmla="*/ 1314305 w 2714492"/>
              <a:gd name="connsiteY14" fmla="*/ 1278166 h 3225483"/>
              <a:gd name="connsiteX15" fmla="*/ 184433 w 2714492"/>
              <a:gd name="connsiteY15" fmla="*/ 1695170 h 322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4492" h="3225483">
                <a:moveTo>
                  <a:pt x="469767" y="3036071"/>
                </a:moveTo>
                <a:lnTo>
                  <a:pt x="1052885" y="3036071"/>
                </a:lnTo>
                <a:lnTo>
                  <a:pt x="539674" y="3225483"/>
                </a:lnTo>
                <a:close/>
                <a:moveTo>
                  <a:pt x="184433" y="2262959"/>
                </a:moveTo>
                <a:lnTo>
                  <a:pt x="469767" y="3036071"/>
                </a:lnTo>
                <a:lnTo>
                  <a:pt x="184433" y="3036071"/>
                </a:lnTo>
                <a:close/>
                <a:moveTo>
                  <a:pt x="184433" y="1695170"/>
                </a:moveTo>
                <a:lnTo>
                  <a:pt x="184433" y="2262959"/>
                </a:lnTo>
                <a:lnTo>
                  <a:pt x="0" y="1763239"/>
                </a:lnTo>
                <a:close/>
                <a:moveTo>
                  <a:pt x="184433" y="0"/>
                </a:moveTo>
                <a:lnTo>
                  <a:pt x="2714492" y="0"/>
                </a:lnTo>
                <a:lnTo>
                  <a:pt x="2714492" y="3036071"/>
                </a:lnTo>
                <a:lnTo>
                  <a:pt x="1052885" y="3036071"/>
                </a:lnTo>
                <a:lnTo>
                  <a:pt x="1853978" y="2740410"/>
                </a:lnTo>
                <a:lnTo>
                  <a:pt x="1314305" y="1278166"/>
                </a:lnTo>
                <a:lnTo>
                  <a:pt x="184433" y="1695170"/>
                </a:lnTo>
                <a:close/>
              </a:path>
            </a:pathLst>
          </a:cu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FCB72A2E-F63F-1F6A-4B78-62A7E2E843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23547" r="-30428"/>
          <a:stretch>
            <a:fillRect/>
          </a:stretch>
        </p:blipFill>
        <p:spPr>
          <a:xfrm>
            <a:off x="3393905" y="2591605"/>
            <a:ext cx="2973884" cy="3219421"/>
          </a:xfrm>
          <a:custGeom>
            <a:avLst/>
            <a:gdLst>
              <a:gd name="connsiteX0" fmla="*/ 0 w 2973884"/>
              <a:gd name="connsiteY0" fmla="*/ 737865 h 3871481"/>
              <a:gd name="connsiteX1" fmla="*/ 929213 w 2973884"/>
              <a:gd name="connsiteY1" fmla="*/ 737865 h 3871481"/>
              <a:gd name="connsiteX2" fmla="*/ 313594 w 2973884"/>
              <a:gd name="connsiteY2" fmla="*/ 1087149 h 3871481"/>
              <a:gd name="connsiteX3" fmla="*/ 1057765 w 2973884"/>
              <a:gd name="connsiteY3" fmla="*/ 2398764 h 3871481"/>
              <a:gd name="connsiteX4" fmla="*/ 2280102 w 2973884"/>
              <a:gd name="connsiteY4" fmla="*/ 1705247 h 3871481"/>
              <a:gd name="connsiteX5" fmla="*/ 2280102 w 2973884"/>
              <a:gd name="connsiteY5" fmla="*/ 3871481 h 3871481"/>
              <a:gd name="connsiteX6" fmla="*/ 0 w 2973884"/>
              <a:gd name="connsiteY6" fmla="*/ 3871481 h 3871481"/>
              <a:gd name="connsiteX7" fmla="*/ 2229713 w 2973884"/>
              <a:gd name="connsiteY7" fmla="*/ 0 h 3871481"/>
              <a:gd name="connsiteX8" fmla="*/ 2973884 w 2973884"/>
              <a:gd name="connsiteY8" fmla="*/ 1311616 h 3871481"/>
              <a:gd name="connsiteX9" fmla="*/ 2280102 w 2973884"/>
              <a:gd name="connsiteY9" fmla="*/ 1705247 h 3871481"/>
              <a:gd name="connsiteX10" fmla="*/ 2280102 w 2973884"/>
              <a:gd name="connsiteY10" fmla="*/ 737865 h 3871481"/>
              <a:gd name="connsiteX11" fmla="*/ 929213 w 2973884"/>
              <a:gd name="connsiteY11" fmla="*/ 737865 h 38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3884" h="3871481">
                <a:moveTo>
                  <a:pt x="0" y="737865"/>
                </a:moveTo>
                <a:lnTo>
                  <a:pt x="929213" y="737865"/>
                </a:lnTo>
                <a:lnTo>
                  <a:pt x="313594" y="1087149"/>
                </a:lnTo>
                <a:lnTo>
                  <a:pt x="1057765" y="2398764"/>
                </a:lnTo>
                <a:lnTo>
                  <a:pt x="2280102" y="1705247"/>
                </a:lnTo>
                <a:lnTo>
                  <a:pt x="2280102" y="3871481"/>
                </a:lnTo>
                <a:lnTo>
                  <a:pt x="0" y="3871481"/>
                </a:lnTo>
                <a:close/>
                <a:moveTo>
                  <a:pt x="2229713" y="0"/>
                </a:moveTo>
                <a:lnTo>
                  <a:pt x="2973884" y="1311616"/>
                </a:lnTo>
                <a:lnTo>
                  <a:pt x="2280102" y="1705247"/>
                </a:lnTo>
                <a:lnTo>
                  <a:pt x="2280102" y="737865"/>
                </a:lnTo>
                <a:lnTo>
                  <a:pt x="929213" y="737865"/>
                </a:lnTo>
                <a:close/>
              </a:path>
            </a:pathLst>
          </a:custGeom>
        </p:spPr>
      </p:pic>
      <p:pic>
        <p:nvPicPr>
          <p:cNvPr id="15" name="Immagine 14" descr="Immagine che contiene simbolo, emblema, logo, Marchio&#10;&#10;Descrizione generata automaticamente">
            <a:extLst>
              <a:ext uri="{FF2B5EF4-FFF2-40B4-BE49-F238E27FC236}">
                <a16:creationId xmlns:a16="http://schemas.microsoft.com/office/drawing/2014/main" id="{93B02DFF-D151-EFF9-69A5-9228BCD04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/>
          <a:stretch>
            <a:fillRect/>
          </a:stretch>
        </p:blipFill>
        <p:spPr>
          <a:xfrm>
            <a:off x="9832060" y="2267923"/>
            <a:ext cx="1429647" cy="2008199"/>
          </a:xfrm>
          <a:custGeom>
            <a:avLst/>
            <a:gdLst>
              <a:gd name="connsiteX0" fmla="*/ 682504 w 1189692"/>
              <a:gd name="connsiteY0" fmla="*/ 1 h 1671139"/>
              <a:gd name="connsiteX1" fmla="*/ 894173 w 1189692"/>
              <a:gd name="connsiteY1" fmla="*/ 31876 h 1671139"/>
              <a:gd name="connsiteX2" fmla="*/ 942839 w 1189692"/>
              <a:gd name="connsiteY2" fmla="*/ 216293 h 1671139"/>
              <a:gd name="connsiteX3" fmla="*/ 1187617 w 1189692"/>
              <a:gd name="connsiteY3" fmla="*/ 178619 h 1671139"/>
              <a:gd name="connsiteX4" fmla="*/ 1189692 w 1189692"/>
              <a:gd name="connsiteY4" fmla="*/ 202804 h 1671139"/>
              <a:gd name="connsiteX5" fmla="*/ 1189692 w 1189692"/>
              <a:gd name="connsiteY5" fmla="*/ 382394 h 1671139"/>
              <a:gd name="connsiteX6" fmla="*/ 1177482 w 1189692"/>
              <a:gd name="connsiteY6" fmla="*/ 533057 h 1671139"/>
              <a:gd name="connsiteX7" fmla="*/ 594495 w 1189692"/>
              <a:gd name="connsiteY7" fmla="*/ 1671137 h 1671139"/>
              <a:gd name="connsiteX8" fmla="*/ 264 w 1189692"/>
              <a:gd name="connsiteY8" fmla="*/ 213732 h 1671139"/>
              <a:gd name="connsiteX9" fmla="*/ 258960 w 1189692"/>
              <a:gd name="connsiteY9" fmla="*/ 226539 h 1671139"/>
              <a:gd name="connsiteX10" fmla="*/ 287135 w 1189692"/>
              <a:gd name="connsiteY10" fmla="*/ 44683 h 1671139"/>
              <a:gd name="connsiteX11" fmla="*/ 602182 w 1189692"/>
              <a:gd name="connsiteY11" fmla="*/ 1141 h 1671139"/>
              <a:gd name="connsiteX12" fmla="*/ 682504 w 1189692"/>
              <a:gd name="connsiteY12" fmla="*/ 1 h 167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9692" h="1671139">
                <a:moveTo>
                  <a:pt x="682504" y="1"/>
                </a:moveTo>
                <a:cubicBezTo>
                  <a:pt x="765547" y="-60"/>
                  <a:pt x="851591" y="4982"/>
                  <a:pt x="894173" y="31876"/>
                </a:cubicBezTo>
                <a:cubicBezTo>
                  <a:pt x="950949" y="67735"/>
                  <a:pt x="901431" y="187691"/>
                  <a:pt x="942839" y="216293"/>
                </a:cubicBezTo>
                <a:cubicBezTo>
                  <a:pt x="981660" y="243108"/>
                  <a:pt x="1158926" y="-5473"/>
                  <a:pt x="1187617" y="178619"/>
                </a:cubicBezTo>
                <a:lnTo>
                  <a:pt x="1189692" y="202804"/>
                </a:lnTo>
                <a:lnTo>
                  <a:pt x="1189692" y="382394"/>
                </a:lnTo>
                <a:lnTo>
                  <a:pt x="1177482" y="533057"/>
                </a:lnTo>
                <a:cubicBezTo>
                  <a:pt x="1096567" y="1226262"/>
                  <a:pt x="703192" y="1672258"/>
                  <a:pt x="594495" y="1671137"/>
                </a:cubicBezTo>
                <a:cubicBezTo>
                  <a:pt x="470270" y="1669856"/>
                  <a:pt x="32903" y="1131870"/>
                  <a:pt x="264" y="213732"/>
                </a:cubicBezTo>
                <a:cubicBezTo>
                  <a:pt x="-8673" y="-37670"/>
                  <a:pt x="211148" y="254714"/>
                  <a:pt x="258960" y="226539"/>
                </a:cubicBezTo>
                <a:cubicBezTo>
                  <a:pt x="306772" y="198364"/>
                  <a:pt x="265791" y="61758"/>
                  <a:pt x="287135" y="44683"/>
                </a:cubicBezTo>
                <a:cubicBezTo>
                  <a:pt x="308479" y="27608"/>
                  <a:pt x="501009" y="3275"/>
                  <a:pt x="602182" y="1141"/>
                </a:cubicBezTo>
                <a:cubicBezTo>
                  <a:pt x="627475" y="608"/>
                  <a:pt x="654823" y="21"/>
                  <a:pt x="682504" y="1"/>
                </a:cubicBezTo>
                <a:close/>
              </a:path>
            </a:pathLst>
          </a:custGeom>
          <a:effectLst>
            <a:glow rad="63500">
              <a:srgbClr val="FF0000"/>
            </a:glow>
          </a:effectLst>
        </p:spPr>
      </p:pic>
      <p:sp>
        <p:nvSpPr>
          <p:cNvPr id="17" name="Rettangolo con due angoli in diagonale arrotondati 16">
            <a:extLst>
              <a:ext uri="{FF2B5EF4-FFF2-40B4-BE49-F238E27FC236}">
                <a16:creationId xmlns:a16="http://schemas.microsoft.com/office/drawing/2014/main" id="{9C120BC9-11B1-9625-0E78-9BB9ABBC02AC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9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2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273E-6 -4.94346E-6 L 0.46311 0.114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56" y="569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6311 0.1142 L 3.43273E-6 -4.94346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6" y="-529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997E-6 1.30258E-6 L -0.48747 0.0083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4" y="40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6" grpId="0" uiExpand="1" build="p" animBg="1"/>
      <p:bldP spid="5" grpId="0" uiExpand="1" build="p" animBg="1"/>
      <p:bldP spid="17" grpId="0" uiExpan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E0D4B-F879-EA8A-EC8A-1302D920F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91E6F8F1-2289-9727-BA4F-15E4E762A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" y="930275"/>
            <a:ext cx="4153786" cy="47874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F00D204-0248-9179-BFDB-058BA8E09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7" b="25939"/>
          <a:stretch/>
        </p:blipFill>
        <p:spPr>
          <a:xfrm>
            <a:off x="3748094" y="1582615"/>
            <a:ext cx="6043710" cy="3094551"/>
          </a:xfrm>
          <a:custGeom>
            <a:avLst/>
            <a:gdLst>
              <a:gd name="connsiteX0" fmla="*/ 3384932 w 6935488"/>
              <a:gd name="connsiteY0" fmla="*/ 808 h 3764164"/>
              <a:gd name="connsiteX1" fmla="*/ 6934385 w 6935488"/>
              <a:gd name="connsiteY1" fmla="*/ 837554 h 3764164"/>
              <a:gd name="connsiteX2" fmla="*/ 6934385 w 6935488"/>
              <a:gd name="connsiteY2" fmla="*/ 2937278 h 3764164"/>
              <a:gd name="connsiteX3" fmla="*/ 23197 w 6935488"/>
              <a:gd name="connsiteY3" fmla="*/ 3253802 h 3764164"/>
              <a:gd name="connsiteX4" fmla="*/ 0 w 6935488"/>
              <a:gd name="connsiteY4" fmla="*/ 1422928 h 3764164"/>
              <a:gd name="connsiteX5" fmla="*/ 0 w 6935488"/>
              <a:gd name="connsiteY5" fmla="*/ 494553 h 3764164"/>
              <a:gd name="connsiteX6" fmla="*/ 528498 w 6935488"/>
              <a:gd name="connsiteY6" fmla="*/ 357926 h 3764164"/>
              <a:gd name="connsiteX7" fmla="*/ 3384932 w 6935488"/>
              <a:gd name="connsiteY7" fmla="*/ 808 h 376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5488" h="3764164">
                <a:moveTo>
                  <a:pt x="3384932" y="808"/>
                </a:moveTo>
                <a:cubicBezTo>
                  <a:pt x="4677475" y="18220"/>
                  <a:pt x="5804153" y="316609"/>
                  <a:pt x="6934385" y="837554"/>
                </a:cubicBezTo>
                <a:cubicBezTo>
                  <a:pt x="6930561" y="1506201"/>
                  <a:pt x="6938209" y="2268631"/>
                  <a:pt x="6934385" y="2937278"/>
                </a:cubicBezTo>
                <a:cubicBezTo>
                  <a:pt x="6321149" y="3230356"/>
                  <a:pt x="3654226" y="4437833"/>
                  <a:pt x="23197" y="3253802"/>
                </a:cubicBezTo>
                <a:lnTo>
                  <a:pt x="0" y="1422928"/>
                </a:lnTo>
                <a:lnTo>
                  <a:pt x="0" y="494553"/>
                </a:lnTo>
                <a:lnTo>
                  <a:pt x="528498" y="357926"/>
                </a:lnTo>
                <a:cubicBezTo>
                  <a:pt x="1587824" y="102469"/>
                  <a:pt x="2523237" y="-10801"/>
                  <a:pt x="3384932" y="808"/>
                </a:cubicBezTo>
                <a:close/>
              </a:path>
            </a:pathLst>
          </a:cu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6CC451C-F04C-336F-63AD-E63964D923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38943" y="2740225"/>
            <a:ext cx="1217424" cy="769737"/>
          </a:xfrm>
          <a:prstGeom prst="rect">
            <a:avLst/>
          </a:prstGeom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15606035-A7A4-8C21-3EFF-DDC9FC6421E8}"/>
              </a:ext>
            </a:extLst>
          </p:cNvPr>
          <p:cNvSpPr/>
          <p:nvPr/>
        </p:nvSpPr>
        <p:spPr>
          <a:xfrm>
            <a:off x="5346441" y="6251509"/>
            <a:ext cx="5993072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8B7996-E94B-FEAF-BBFA-E25DF6FA3006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Seconda Gara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31B469-B59B-D7E8-3A62-4BBB275E2A07}"/>
              </a:ext>
            </a:extLst>
          </p:cNvPr>
          <p:cNvSpPr txBox="1"/>
          <p:nvPr/>
        </p:nvSpPr>
        <p:spPr>
          <a:xfrm>
            <a:off x="2616163" y="242722"/>
            <a:ext cx="6797467" cy="1602936"/>
          </a:xfrm>
          <a:prstGeom prst="round2DiagRect">
            <a:avLst>
              <a:gd name="adj1" fmla="val 39761"/>
              <a:gd name="adj2" fmla="val 0"/>
            </a:avLst>
          </a:prstGeom>
          <a:solidFill>
            <a:srgbClr val="00EE6C"/>
          </a:solidFill>
        </p:spPr>
        <p:txBody>
          <a:bodyPr wrap="square" lIns="0" tIns="180000" rIns="0" bIns="0" anchor="ctr" anchorCtr="0">
            <a:noAutofit/>
          </a:bodyPr>
          <a:lstStyle/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Avanti Così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Portare in Campo 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Ns IDENTITÀ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3A29E6-2579-DB9B-9150-258C9DAE48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290" b="-6239"/>
          <a:stretch>
            <a:fillRect/>
          </a:stretch>
        </p:blipFill>
        <p:spPr>
          <a:xfrm>
            <a:off x="8231184" y="337054"/>
            <a:ext cx="2714492" cy="3225483"/>
          </a:xfrm>
          <a:custGeom>
            <a:avLst/>
            <a:gdLst>
              <a:gd name="connsiteX0" fmla="*/ 469767 w 2714492"/>
              <a:gd name="connsiteY0" fmla="*/ 3036071 h 3225483"/>
              <a:gd name="connsiteX1" fmla="*/ 1052885 w 2714492"/>
              <a:gd name="connsiteY1" fmla="*/ 3036071 h 3225483"/>
              <a:gd name="connsiteX2" fmla="*/ 539674 w 2714492"/>
              <a:gd name="connsiteY2" fmla="*/ 3225483 h 3225483"/>
              <a:gd name="connsiteX3" fmla="*/ 184433 w 2714492"/>
              <a:gd name="connsiteY3" fmla="*/ 2262959 h 3225483"/>
              <a:gd name="connsiteX4" fmla="*/ 469767 w 2714492"/>
              <a:gd name="connsiteY4" fmla="*/ 3036071 h 3225483"/>
              <a:gd name="connsiteX5" fmla="*/ 184433 w 2714492"/>
              <a:gd name="connsiteY5" fmla="*/ 3036071 h 3225483"/>
              <a:gd name="connsiteX6" fmla="*/ 184433 w 2714492"/>
              <a:gd name="connsiteY6" fmla="*/ 1695170 h 3225483"/>
              <a:gd name="connsiteX7" fmla="*/ 184433 w 2714492"/>
              <a:gd name="connsiteY7" fmla="*/ 2262959 h 3225483"/>
              <a:gd name="connsiteX8" fmla="*/ 0 w 2714492"/>
              <a:gd name="connsiteY8" fmla="*/ 1763239 h 3225483"/>
              <a:gd name="connsiteX9" fmla="*/ 184433 w 2714492"/>
              <a:gd name="connsiteY9" fmla="*/ 0 h 3225483"/>
              <a:gd name="connsiteX10" fmla="*/ 2714492 w 2714492"/>
              <a:gd name="connsiteY10" fmla="*/ 0 h 3225483"/>
              <a:gd name="connsiteX11" fmla="*/ 2714492 w 2714492"/>
              <a:gd name="connsiteY11" fmla="*/ 3036071 h 3225483"/>
              <a:gd name="connsiteX12" fmla="*/ 1052885 w 2714492"/>
              <a:gd name="connsiteY12" fmla="*/ 3036071 h 3225483"/>
              <a:gd name="connsiteX13" fmla="*/ 1853978 w 2714492"/>
              <a:gd name="connsiteY13" fmla="*/ 2740410 h 3225483"/>
              <a:gd name="connsiteX14" fmla="*/ 1314305 w 2714492"/>
              <a:gd name="connsiteY14" fmla="*/ 1278166 h 3225483"/>
              <a:gd name="connsiteX15" fmla="*/ 184433 w 2714492"/>
              <a:gd name="connsiteY15" fmla="*/ 1695170 h 322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4492" h="3225483">
                <a:moveTo>
                  <a:pt x="469767" y="3036071"/>
                </a:moveTo>
                <a:lnTo>
                  <a:pt x="1052885" y="3036071"/>
                </a:lnTo>
                <a:lnTo>
                  <a:pt x="539674" y="3225483"/>
                </a:lnTo>
                <a:close/>
                <a:moveTo>
                  <a:pt x="184433" y="2262959"/>
                </a:moveTo>
                <a:lnTo>
                  <a:pt x="469767" y="3036071"/>
                </a:lnTo>
                <a:lnTo>
                  <a:pt x="184433" y="3036071"/>
                </a:lnTo>
                <a:close/>
                <a:moveTo>
                  <a:pt x="184433" y="1695170"/>
                </a:moveTo>
                <a:lnTo>
                  <a:pt x="184433" y="2262959"/>
                </a:lnTo>
                <a:lnTo>
                  <a:pt x="0" y="1763239"/>
                </a:lnTo>
                <a:close/>
                <a:moveTo>
                  <a:pt x="184433" y="0"/>
                </a:moveTo>
                <a:lnTo>
                  <a:pt x="2714492" y="0"/>
                </a:lnTo>
                <a:lnTo>
                  <a:pt x="2714492" y="3036071"/>
                </a:lnTo>
                <a:lnTo>
                  <a:pt x="1052885" y="3036071"/>
                </a:lnTo>
                <a:lnTo>
                  <a:pt x="1853978" y="2740410"/>
                </a:lnTo>
                <a:lnTo>
                  <a:pt x="1314305" y="1278166"/>
                </a:lnTo>
                <a:lnTo>
                  <a:pt x="184433" y="1695170"/>
                </a:lnTo>
                <a:close/>
              </a:path>
            </a:pathLst>
          </a:cu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00DE2F-F5AC-08A4-6933-8FB2BAAFF3A7}"/>
              </a:ext>
            </a:extLst>
          </p:cNvPr>
          <p:cNvSpPr txBox="1"/>
          <p:nvPr/>
        </p:nvSpPr>
        <p:spPr>
          <a:xfrm>
            <a:off x="5346441" y="4308484"/>
            <a:ext cx="5875998" cy="1409206"/>
          </a:xfrm>
          <a:prstGeom prst="round2DiagRect">
            <a:avLst>
              <a:gd name="adj1" fmla="val 49943"/>
              <a:gd name="adj2" fmla="val 0"/>
            </a:avLst>
          </a:prstGeom>
          <a:solidFill>
            <a:srgbClr val="0070C0">
              <a:alpha val="93000"/>
            </a:srgbClr>
          </a:solidFill>
        </p:spPr>
        <p:txBody>
          <a:bodyPr wrap="square" lIns="252000" tIns="180000" rIns="252000" bIns="0" anchor="ctr" anchorCtr="0">
            <a:noAutofit/>
          </a:bodyPr>
          <a:lstStyle>
            <a:defPPr>
              <a:defRPr lang="en-US"/>
            </a:defPPr>
            <a:lvl1pPr algn="ctr">
              <a:defRPr sz="3200" b="1" cap="none" spc="5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defRPr>
            </a:lvl1pPr>
          </a:lstStyle>
          <a:p>
            <a:pPr marL="269875" algn="l">
              <a:lnSpc>
                <a:spcPts val="3440"/>
              </a:lnSpc>
            </a:pPr>
            <a:r>
              <a:rPr lang="it-IT" sz="4000" dirty="0"/>
              <a:t>Avanti con:</a:t>
            </a:r>
          </a:p>
          <a:p>
            <a:pPr marL="269875" algn="l">
              <a:lnSpc>
                <a:spcPts val="3440"/>
              </a:lnSpc>
            </a:pPr>
            <a:r>
              <a:rPr lang="it-IT" sz="4000" dirty="0"/>
              <a:t>• CONVINZIONE</a:t>
            </a:r>
          </a:p>
          <a:p>
            <a:pPr marL="269875" algn="l">
              <a:lnSpc>
                <a:spcPts val="3440"/>
              </a:lnSpc>
            </a:pPr>
            <a:r>
              <a:rPr lang="it-IT" sz="4000" dirty="0"/>
              <a:t>• UMILTÀ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393E5A0-6C8C-ADD6-1A76-BCD0724C9F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23547" r="-30428"/>
          <a:stretch>
            <a:fillRect/>
          </a:stretch>
        </p:blipFill>
        <p:spPr>
          <a:xfrm>
            <a:off x="3393905" y="2591605"/>
            <a:ext cx="2973884" cy="3219421"/>
          </a:xfrm>
          <a:custGeom>
            <a:avLst/>
            <a:gdLst>
              <a:gd name="connsiteX0" fmla="*/ 0 w 2973884"/>
              <a:gd name="connsiteY0" fmla="*/ 737865 h 3871481"/>
              <a:gd name="connsiteX1" fmla="*/ 929213 w 2973884"/>
              <a:gd name="connsiteY1" fmla="*/ 737865 h 3871481"/>
              <a:gd name="connsiteX2" fmla="*/ 313594 w 2973884"/>
              <a:gd name="connsiteY2" fmla="*/ 1087149 h 3871481"/>
              <a:gd name="connsiteX3" fmla="*/ 1057765 w 2973884"/>
              <a:gd name="connsiteY3" fmla="*/ 2398764 h 3871481"/>
              <a:gd name="connsiteX4" fmla="*/ 2280102 w 2973884"/>
              <a:gd name="connsiteY4" fmla="*/ 1705247 h 3871481"/>
              <a:gd name="connsiteX5" fmla="*/ 2280102 w 2973884"/>
              <a:gd name="connsiteY5" fmla="*/ 3871481 h 3871481"/>
              <a:gd name="connsiteX6" fmla="*/ 0 w 2973884"/>
              <a:gd name="connsiteY6" fmla="*/ 3871481 h 3871481"/>
              <a:gd name="connsiteX7" fmla="*/ 2229713 w 2973884"/>
              <a:gd name="connsiteY7" fmla="*/ 0 h 3871481"/>
              <a:gd name="connsiteX8" fmla="*/ 2973884 w 2973884"/>
              <a:gd name="connsiteY8" fmla="*/ 1311616 h 3871481"/>
              <a:gd name="connsiteX9" fmla="*/ 2280102 w 2973884"/>
              <a:gd name="connsiteY9" fmla="*/ 1705247 h 3871481"/>
              <a:gd name="connsiteX10" fmla="*/ 2280102 w 2973884"/>
              <a:gd name="connsiteY10" fmla="*/ 737865 h 3871481"/>
              <a:gd name="connsiteX11" fmla="*/ 929213 w 2973884"/>
              <a:gd name="connsiteY11" fmla="*/ 737865 h 38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3884" h="3871481">
                <a:moveTo>
                  <a:pt x="0" y="737865"/>
                </a:moveTo>
                <a:lnTo>
                  <a:pt x="929213" y="737865"/>
                </a:lnTo>
                <a:lnTo>
                  <a:pt x="313594" y="1087149"/>
                </a:lnTo>
                <a:lnTo>
                  <a:pt x="1057765" y="2398764"/>
                </a:lnTo>
                <a:lnTo>
                  <a:pt x="2280102" y="1705247"/>
                </a:lnTo>
                <a:lnTo>
                  <a:pt x="2280102" y="3871481"/>
                </a:lnTo>
                <a:lnTo>
                  <a:pt x="0" y="3871481"/>
                </a:lnTo>
                <a:close/>
                <a:moveTo>
                  <a:pt x="2229713" y="0"/>
                </a:moveTo>
                <a:lnTo>
                  <a:pt x="2973884" y="1311616"/>
                </a:lnTo>
                <a:lnTo>
                  <a:pt x="2280102" y="1705247"/>
                </a:lnTo>
                <a:lnTo>
                  <a:pt x="2280102" y="737865"/>
                </a:lnTo>
                <a:lnTo>
                  <a:pt x="929213" y="737865"/>
                </a:lnTo>
                <a:close/>
              </a:path>
            </a:pathLst>
          </a:custGeom>
        </p:spPr>
      </p:pic>
      <p:pic>
        <p:nvPicPr>
          <p:cNvPr id="13" name="Immagine 12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23F5CF09-486B-074D-46C0-DCD32A510F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8" name="Immagine 17" descr="Immagine che contiene simbolo, logo, Carattere, design&#10;&#10;Descrizione generata automaticamente">
            <a:extLst>
              <a:ext uri="{FF2B5EF4-FFF2-40B4-BE49-F238E27FC236}">
                <a16:creationId xmlns:a16="http://schemas.microsoft.com/office/drawing/2014/main" id="{C1C2CBC0-8431-6BB5-E923-EB3FAB9AA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3" t="17221" r="31475" b="15811"/>
          <a:stretch>
            <a:fillRect/>
          </a:stretch>
        </p:blipFill>
        <p:spPr>
          <a:xfrm>
            <a:off x="9595008" y="2495909"/>
            <a:ext cx="1101970" cy="1908271"/>
          </a:xfrm>
          <a:custGeom>
            <a:avLst/>
            <a:gdLst>
              <a:gd name="connsiteX0" fmla="*/ 0 w 2714730"/>
              <a:gd name="connsiteY0" fmla="*/ 0 h 4701072"/>
              <a:gd name="connsiteX1" fmla="*/ 2714492 w 2714730"/>
              <a:gd name="connsiteY1" fmla="*/ 0 h 4701072"/>
              <a:gd name="connsiteX2" fmla="*/ 2679204 w 2714730"/>
              <a:gd name="connsiteY2" fmla="*/ 3383023 h 4701072"/>
              <a:gd name="connsiteX3" fmla="*/ 1391449 w 2714730"/>
              <a:gd name="connsiteY3" fmla="*/ 4701072 h 4701072"/>
              <a:gd name="connsiteX4" fmla="*/ 602889 w 2714730"/>
              <a:gd name="connsiteY4" fmla="*/ 4260189 h 4701072"/>
              <a:gd name="connsiteX5" fmla="*/ 165584 w 2714730"/>
              <a:gd name="connsiteY5" fmla="*/ 3525229 h 4701072"/>
              <a:gd name="connsiteX6" fmla="*/ 946815 w 2714730"/>
              <a:gd name="connsiteY6" fmla="*/ 3035563 h 4701072"/>
              <a:gd name="connsiteX7" fmla="*/ 1055123 w 2714730"/>
              <a:gd name="connsiteY7" fmla="*/ 1522384 h 4701072"/>
              <a:gd name="connsiteX8" fmla="*/ 0 w 2714730"/>
              <a:gd name="connsiteY8" fmla="*/ 1487407 h 470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4730" h="4701072">
                <a:moveTo>
                  <a:pt x="0" y="0"/>
                </a:moveTo>
                <a:lnTo>
                  <a:pt x="2714492" y="0"/>
                </a:lnTo>
                <a:cubicBezTo>
                  <a:pt x="2718292" y="1155134"/>
                  <a:pt x="2675403" y="2227890"/>
                  <a:pt x="2679204" y="3383023"/>
                </a:cubicBezTo>
                <a:cubicBezTo>
                  <a:pt x="2434899" y="4126727"/>
                  <a:pt x="1999224" y="4344407"/>
                  <a:pt x="1391449" y="4701072"/>
                </a:cubicBezTo>
                <a:lnTo>
                  <a:pt x="602889" y="4260189"/>
                </a:lnTo>
                <a:lnTo>
                  <a:pt x="165584" y="3525229"/>
                </a:lnTo>
                <a:cubicBezTo>
                  <a:pt x="474222" y="3395449"/>
                  <a:pt x="798604" y="3360933"/>
                  <a:pt x="946815" y="3035563"/>
                </a:cubicBezTo>
                <a:cubicBezTo>
                  <a:pt x="1138458" y="2908084"/>
                  <a:pt x="1058381" y="1873066"/>
                  <a:pt x="1055123" y="1522384"/>
                </a:cubicBezTo>
                <a:lnTo>
                  <a:pt x="0" y="1487407"/>
                </a:lnTo>
                <a:close/>
              </a:path>
            </a:pathLst>
          </a:custGeom>
        </p:spPr>
      </p:pic>
      <p:sp>
        <p:nvSpPr>
          <p:cNvPr id="19" name="Rettangolo con due angoli in diagonale arrotondati 18">
            <a:extLst>
              <a:ext uri="{FF2B5EF4-FFF2-40B4-BE49-F238E27FC236}">
                <a16:creationId xmlns:a16="http://schemas.microsoft.com/office/drawing/2014/main" id="{0A3AFEB5-4150-D43C-FA21-A8383EA514BC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9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52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273E-6 -4.94346E-6 L 0.46311 0.1142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56" y="569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6311 0.1142 L 3.43273E-6 -4.9434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6" y="-52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556E-6 3.39665E-6 L -0.48747 0.0083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4" y="40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0" grpId="0" uiExpand="1" build="p" animBg="1"/>
      <p:bldP spid="19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013F4-E73C-AFE6-FFD4-D4076800C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4EFDE9AF-E6E7-5911-E2A9-E92298563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" y="930275"/>
            <a:ext cx="4153786" cy="47874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FA51FEA-D0E8-6C85-9242-EADD728B8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1" b="18505"/>
          <a:stretch/>
        </p:blipFill>
        <p:spPr>
          <a:xfrm>
            <a:off x="3577113" y="1208899"/>
            <a:ext cx="6947213" cy="3629598"/>
          </a:xfrm>
          <a:custGeom>
            <a:avLst/>
            <a:gdLst>
              <a:gd name="connsiteX0" fmla="*/ 2984162 w 6947213"/>
              <a:gd name="connsiteY0" fmla="*/ 475 h 3629598"/>
              <a:gd name="connsiteX1" fmla="*/ 6946109 w 6947213"/>
              <a:gd name="connsiteY1" fmla="*/ 786174 h 3629598"/>
              <a:gd name="connsiteX2" fmla="*/ 6946110 w 6947213"/>
              <a:gd name="connsiteY2" fmla="*/ 2885898 h 3629598"/>
              <a:gd name="connsiteX3" fmla="*/ 34922 w 6947213"/>
              <a:gd name="connsiteY3" fmla="*/ 3202422 h 3629598"/>
              <a:gd name="connsiteX4" fmla="*/ 0 w 6947213"/>
              <a:gd name="connsiteY4" fmla="*/ 446204 h 3629598"/>
              <a:gd name="connsiteX5" fmla="*/ 2984162 w 6947213"/>
              <a:gd name="connsiteY5" fmla="*/ 475 h 36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7213" h="3629598">
                <a:moveTo>
                  <a:pt x="2984162" y="475"/>
                </a:moveTo>
                <a:cubicBezTo>
                  <a:pt x="4482832" y="-14293"/>
                  <a:pt x="5748913" y="317250"/>
                  <a:pt x="6946109" y="786174"/>
                </a:cubicBezTo>
                <a:cubicBezTo>
                  <a:pt x="6942285" y="1454821"/>
                  <a:pt x="6949934" y="2217251"/>
                  <a:pt x="6946110" y="2885898"/>
                </a:cubicBezTo>
                <a:cubicBezTo>
                  <a:pt x="6332873" y="3178976"/>
                  <a:pt x="3572165" y="4198883"/>
                  <a:pt x="34922" y="3202422"/>
                </a:cubicBezTo>
                <a:lnTo>
                  <a:pt x="0" y="446204"/>
                </a:lnTo>
                <a:cubicBezTo>
                  <a:pt x="1102026" y="142870"/>
                  <a:pt x="2084960" y="9336"/>
                  <a:pt x="2984162" y="475"/>
                </a:cubicBezTo>
                <a:close/>
              </a:path>
            </a:pathLst>
          </a:cu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56E4AB4-8730-4CC5-7F92-7299589BA6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61996" y="3185899"/>
            <a:ext cx="1217424" cy="769737"/>
          </a:xfrm>
          <a:prstGeom prst="rect">
            <a:avLst/>
          </a:prstGeom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C5BE0C1B-6DA5-7F8C-FA89-FB6F55C0A364}"/>
              </a:ext>
            </a:extLst>
          </p:cNvPr>
          <p:cNvSpPr/>
          <p:nvPr/>
        </p:nvSpPr>
        <p:spPr>
          <a:xfrm>
            <a:off x="5346441" y="6251509"/>
            <a:ext cx="5993072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D6D64B-92DC-F56A-AC54-312C47F4B111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Terza Gara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39798E-66E2-1713-0350-D9E6AEDD2E99}"/>
              </a:ext>
            </a:extLst>
          </p:cNvPr>
          <p:cNvSpPr txBox="1"/>
          <p:nvPr/>
        </p:nvSpPr>
        <p:spPr>
          <a:xfrm>
            <a:off x="2579420" y="500767"/>
            <a:ext cx="6797467" cy="1602936"/>
          </a:xfrm>
          <a:prstGeom prst="round2DiagRect">
            <a:avLst>
              <a:gd name="adj1" fmla="val 39761"/>
              <a:gd name="adj2" fmla="val 0"/>
            </a:avLst>
          </a:prstGeom>
          <a:solidFill>
            <a:srgbClr val="00EE6C"/>
          </a:solidFill>
        </p:spPr>
        <p:txBody>
          <a:bodyPr wrap="square" lIns="0" tIns="180000" rIns="0" bIns="0" anchor="ctr" anchorCtr="0">
            <a:noAutofit/>
          </a:bodyPr>
          <a:lstStyle/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Cultura </a:t>
            </a:r>
            <a:r>
              <a:rPr lang="it-IT" sz="32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del</a:t>
            </a: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 Lavoro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= Terreno Fertile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</a:t>
            </a:r>
            <a:r>
              <a:rPr lang="it-IT" sz="36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coltivare </a:t>
            </a: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AMBIZIONE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392CE9-D7A2-3775-6681-493217CF74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290" b="-6239"/>
          <a:stretch>
            <a:fillRect/>
          </a:stretch>
        </p:blipFill>
        <p:spPr>
          <a:xfrm>
            <a:off x="8231185" y="395670"/>
            <a:ext cx="2714492" cy="3225483"/>
          </a:xfrm>
          <a:custGeom>
            <a:avLst/>
            <a:gdLst>
              <a:gd name="connsiteX0" fmla="*/ 469767 w 2714492"/>
              <a:gd name="connsiteY0" fmla="*/ 3036071 h 3225483"/>
              <a:gd name="connsiteX1" fmla="*/ 1052885 w 2714492"/>
              <a:gd name="connsiteY1" fmla="*/ 3036071 h 3225483"/>
              <a:gd name="connsiteX2" fmla="*/ 539674 w 2714492"/>
              <a:gd name="connsiteY2" fmla="*/ 3225483 h 3225483"/>
              <a:gd name="connsiteX3" fmla="*/ 184433 w 2714492"/>
              <a:gd name="connsiteY3" fmla="*/ 2262959 h 3225483"/>
              <a:gd name="connsiteX4" fmla="*/ 469767 w 2714492"/>
              <a:gd name="connsiteY4" fmla="*/ 3036071 h 3225483"/>
              <a:gd name="connsiteX5" fmla="*/ 184433 w 2714492"/>
              <a:gd name="connsiteY5" fmla="*/ 3036071 h 3225483"/>
              <a:gd name="connsiteX6" fmla="*/ 184433 w 2714492"/>
              <a:gd name="connsiteY6" fmla="*/ 1695170 h 3225483"/>
              <a:gd name="connsiteX7" fmla="*/ 184433 w 2714492"/>
              <a:gd name="connsiteY7" fmla="*/ 2262959 h 3225483"/>
              <a:gd name="connsiteX8" fmla="*/ 0 w 2714492"/>
              <a:gd name="connsiteY8" fmla="*/ 1763239 h 3225483"/>
              <a:gd name="connsiteX9" fmla="*/ 184433 w 2714492"/>
              <a:gd name="connsiteY9" fmla="*/ 0 h 3225483"/>
              <a:gd name="connsiteX10" fmla="*/ 2714492 w 2714492"/>
              <a:gd name="connsiteY10" fmla="*/ 0 h 3225483"/>
              <a:gd name="connsiteX11" fmla="*/ 2714492 w 2714492"/>
              <a:gd name="connsiteY11" fmla="*/ 3036071 h 3225483"/>
              <a:gd name="connsiteX12" fmla="*/ 1052885 w 2714492"/>
              <a:gd name="connsiteY12" fmla="*/ 3036071 h 3225483"/>
              <a:gd name="connsiteX13" fmla="*/ 1853978 w 2714492"/>
              <a:gd name="connsiteY13" fmla="*/ 2740410 h 3225483"/>
              <a:gd name="connsiteX14" fmla="*/ 1314305 w 2714492"/>
              <a:gd name="connsiteY14" fmla="*/ 1278166 h 3225483"/>
              <a:gd name="connsiteX15" fmla="*/ 184433 w 2714492"/>
              <a:gd name="connsiteY15" fmla="*/ 1695170 h 322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4492" h="3225483">
                <a:moveTo>
                  <a:pt x="469767" y="3036071"/>
                </a:moveTo>
                <a:lnTo>
                  <a:pt x="1052885" y="3036071"/>
                </a:lnTo>
                <a:lnTo>
                  <a:pt x="539674" y="3225483"/>
                </a:lnTo>
                <a:close/>
                <a:moveTo>
                  <a:pt x="184433" y="2262959"/>
                </a:moveTo>
                <a:lnTo>
                  <a:pt x="469767" y="3036071"/>
                </a:lnTo>
                <a:lnTo>
                  <a:pt x="184433" y="3036071"/>
                </a:lnTo>
                <a:close/>
                <a:moveTo>
                  <a:pt x="184433" y="1695170"/>
                </a:moveTo>
                <a:lnTo>
                  <a:pt x="184433" y="2262959"/>
                </a:lnTo>
                <a:lnTo>
                  <a:pt x="0" y="1763239"/>
                </a:lnTo>
                <a:close/>
                <a:moveTo>
                  <a:pt x="184433" y="0"/>
                </a:moveTo>
                <a:lnTo>
                  <a:pt x="2714492" y="0"/>
                </a:lnTo>
                <a:lnTo>
                  <a:pt x="2714492" y="3036071"/>
                </a:lnTo>
                <a:lnTo>
                  <a:pt x="1052885" y="3036071"/>
                </a:lnTo>
                <a:lnTo>
                  <a:pt x="1853978" y="2740410"/>
                </a:lnTo>
                <a:lnTo>
                  <a:pt x="1314305" y="1278166"/>
                </a:lnTo>
                <a:lnTo>
                  <a:pt x="184433" y="1695170"/>
                </a:lnTo>
                <a:close/>
              </a:path>
            </a:pathLst>
          </a:cu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B8C5B4-6D49-9792-32C5-55D0579848C6}"/>
              </a:ext>
            </a:extLst>
          </p:cNvPr>
          <p:cNvSpPr txBox="1"/>
          <p:nvPr/>
        </p:nvSpPr>
        <p:spPr>
          <a:xfrm>
            <a:off x="4648328" y="4409135"/>
            <a:ext cx="5875998" cy="1409206"/>
          </a:xfrm>
          <a:prstGeom prst="round2DiagRect">
            <a:avLst>
              <a:gd name="adj1" fmla="val 49943"/>
              <a:gd name="adj2" fmla="val 0"/>
            </a:avLst>
          </a:prstGeom>
          <a:solidFill>
            <a:srgbClr val="0070C0">
              <a:alpha val="93000"/>
            </a:srgbClr>
          </a:solidFill>
        </p:spPr>
        <p:txBody>
          <a:bodyPr wrap="square" lIns="252000" tIns="180000" rIns="252000" bIns="0" anchor="ctr" anchorCtr="0">
            <a:noAutofit/>
          </a:bodyPr>
          <a:lstStyle>
            <a:defPPr>
              <a:defRPr lang="en-US"/>
            </a:defPPr>
            <a:lvl1pPr algn="ctr">
              <a:defRPr sz="3200" b="1" cap="none" spc="5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defRPr>
            </a:lvl1pPr>
          </a:lstStyle>
          <a:p>
            <a:pPr marL="269875" algn="l">
              <a:lnSpc>
                <a:spcPts val="3440"/>
              </a:lnSpc>
            </a:pPr>
            <a:r>
              <a:rPr lang="it-IT" sz="4000" dirty="0"/>
              <a:t>• Avanti cosi</a:t>
            </a:r>
          </a:p>
          <a:p>
            <a:pPr marL="269875" algn="l">
              <a:lnSpc>
                <a:spcPts val="3440"/>
              </a:lnSpc>
            </a:pPr>
            <a:r>
              <a:rPr lang="it-IT" sz="4000" dirty="0"/>
              <a:t>• PASSO dopo</a:t>
            </a:r>
          </a:p>
          <a:p>
            <a:pPr marL="269875" algn="l">
              <a:lnSpc>
                <a:spcPts val="3440"/>
              </a:lnSpc>
            </a:pPr>
            <a:r>
              <a:rPr lang="it-IT" sz="4000" dirty="0"/>
              <a:t>• PASSO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5B58549-AA21-1B6C-1300-F1A30CA810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23547" r="-30428"/>
          <a:stretch>
            <a:fillRect/>
          </a:stretch>
        </p:blipFill>
        <p:spPr>
          <a:xfrm>
            <a:off x="3133211" y="2663511"/>
            <a:ext cx="2714492" cy="3219421"/>
          </a:xfrm>
          <a:custGeom>
            <a:avLst/>
            <a:gdLst>
              <a:gd name="connsiteX0" fmla="*/ 0 w 2973884"/>
              <a:gd name="connsiteY0" fmla="*/ 737865 h 3871481"/>
              <a:gd name="connsiteX1" fmla="*/ 929213 w 2973884"/>
              <a:gd name="connsiteY1" fmla="*/ 737865 h 3871481"/>
              <a:gd name="connsiteX2" fmla="*/ 313594 w 2973884"/>
              <a:gd name="connsiteY2" fmla="*/ 1087149 h 3871481"/>
              <a:gd name="connsiteX3" fmla="*/ 1057765 w 2973884"/>
              <a:gd name="connsiteY3" fmla="*/ 2398764 h 3871481"/>
              <a:gd name="connsiteX4" fmla="*/ 2280102 w 2973884"/>
              <a:gd name="connsiteY4" fmla="*/ 1705247 h 3871481"/>
              <a:gd name="connsiteX5" fmla="*/ 2280102 w 2973884"/>
              <a:gd name="connsiteY5" fmla="*/ 3871481 h 3871481"/>
              <a:gd name="connsiteX6" fmla="*/ 0 w 2973884"/>
              <a:gd name="connsiteY6" fmla="*/ 3871481 h 3871481"/>
              <a:gd name="connsiteX7" fmla="*/ 2229713 w 2973884"/>
              <a:gd name="connsiteY7" fmla="*/ 0 h 3871481"/>
              <a:gd name="connsiteX8" fmla="*/ 2973884 w 2973884"/>
              <a:gd name="connsiteY8" fmla="*/ 1311616 h 3871481"/>
              <a:gd name="connsiteX9" fmla="*/ 2280102 w 2973884"/>
              <a:gd name="connsiteY9" fmla="*/ 1705247 h 3871481"/>
              <a:gd name="connsiteX10" fmla="*/ 2280102 w 2973884"/>
              <a:gd name="connsiteY10" fmla="*/ 737865 h 3871481"/>
              <a:gd name="connsiteX11" fmla="*/ 929213 w 2973884"/>
              <a:gd name="connsiteY11" fmla="*/ 737865 h 38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3884" h="3871481">
                <a:moveTo>
                  <a:pt x="0" y="737865"/>
                </a:moveTo>
                <a:lnTo>
                  <a:pt x="929213" y="737865"/>
                </a:lnTo>
                <a:lnTo>
                  <a:pt x="313594" y="1087149"/>
                </a:lnTo>
                <a:lnTo>
                  <a:pt x="1057765" y="2398764"/>
                </a:lnTo>
                <a:lnTo>
                  <a:pt x="2280102" y="1705247"/>
                </a:lnTo>
                <a:lnTo>
                  <a:pt x="2280102" y="3871481"/>
                </a:lnTo>
                <a:lnTo>
                  <a:pt x="0" y="3871481"/>
                </a:lnTo>
                <a:close/>
                <a:moveTo>
                  <a:pt x="2229713" y="0"/>
                </a:moveTo>
                <a:lnTo>
                  <a:pt x="2973884" y="1311616"/>
                </a:lnTo>
                <a:lnTo>
                  <a:pt x="2280102" y="1705247"/>
                </a:lnTo>
                <a:lnTo>
                  <a:pt x="2280102" y="737865"/>
                </a:lnTo>
                <a:lnTo>
                  <a:pt x="929213" y="737865"/>
                </a:lnTo>
                <a:close/>
              </a:path>
            </a:pathLst>
          </a:custGeom>
        </p:spPr>
      </p:pic>
      <p:pic>
        <p:nvPicPr>
          <p:cNvPr id="11" name="Immagine 10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87FEBD6F-DD05-3033-FAD2-E9C5EA337E9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sp>
        <p:nvSpPr>
          <p:cNvPr id="2" name="Rettangolo con due angoli in diagonale arrotondati 1">
            <a:extLst>
              <a:ext uri="{FF2B5EF4-FFF2-40B4-BE49-F238E27FC236}">
                <a16:creationId xmlns:a16="http://schemas.microsoft.com/office/drawing/2014/main" id="{9D89C05F-BBDC-9703-531D-AA4D5AE91D69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8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6" name="Immagine 15" descr="Immagine che contiene simbolo, logo, clipart, cresta&#10;&#10;Descrizione generata automaticamente">
            <a:extLst>
              <a:ext uri="{FF2B5EF4-FFF2-40B4-BE49-F238E27FC236}">
                <a16:creationId xmlns:a16="http://schemas.microsoft.com/office/drawing/2014/main" id="{F41283EA-788D-3C3E-A2F5-7DEDBEDF6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1146" r="16016" b="1532"/>
          <a:stretch>
            <a:fillRect/>
          </a:stretch>
        </p:blipFill>
        <p:spPr>
          <a:xfrm>
            <a:off x="9875807" y="2341575"/>
            <a:ext cx="1297038" cy="1830362"/>
          </a:xfrm>
          <a:custGeom>
            <a:avLst/>
            <a:gdLst>
              <a:gd name="connsiteX0" fmla="*/ 6172 w 2285977"/>
              <a:gd name="connsiteY0" fmla="*/ 0 h 3225939"/>
              <a:gd name="connsiteX1" fmla="*/ 2285977 w 2285977"/>
              <a:gd name="connsiteY1" fmla="*/ 0 h 3225939"/>
              <a:gd name="connsiteX2" fmla="*/ 2279805 w 2285977"/>
              <a:gd name="connsiteY2" fmla="*/ 2588816 h 3225939"/>
              <a:gd name="connsiteX3" fmla="*/ 1663506 w 2285977"/>
              <a:gd name="connsiteY3" fmla="*/ 3015285 h 3225939"/>
              <a:gd name="connsiteX4" fmla="*/ 1159676 w 2285977"/>
              <a:gd name="connsiteY4" fmla="*/ 3225939 h 3225939"/>
              <a:gd name="connsiteX5" fmla="*/ 690137 w 2285977"/>
              <a:gd name="connsiteY5" fmla="*/ 3011737 h 3225939"/>
              <a:gd name="connsiteX6" fmla="*/ 0 w 2285977"/>
              <a:gd name="connsiteY6" fmla="*/ 2595591 h 322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5977" h="3225939">
                <a:moveTo>
                  <a:pt x="6172" y="0"/>
                </a:moveTo>
                <a:lnTo>
                  <a:pt x="2285977" y="0"/>
                </a:lnTo>
                <a:lnTo>
                  <a:pt x="2279805" y="2588816"/>
                </a:lnTo>
                <a:cubicBezTo>
                  <a:pt x="2281862" y="2818180"/>
                  <a:pt x="1957482" y="2981736"/>
                  <a:pt x="1663506" y="3015285"/>
                </a:cubicBezTo>
                <a:cubicBezTo>
                  <a:pt x="1180479" y="2986897"/>
                  <a:pt x="1204710" y="3215939"/>
                  <a:pt x="1159676" y="3225939"/>
                </a:cubicBezTo>
                <a:cubicBezTo>
                  <a:pt x="1091554" y="3135613"/>
                  <a:pt x="1038748" y="3029157"/>
                  <a:pt x="690137" y="3011737"/>
                </a:cubicBezTo>
                <a:cubicBezTo>
                  <a:pt x="41376" y="2911410"/>
                  <a:pt x="106984" y="2788179"/>
                  <a:pt x="0" y="25955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1676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473E-6 -3.39665E-6 L 0.40837 -0.093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2" y="-35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0837 -0.09317 L 3.47473E-6 -3.3966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26" y="465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1.43917E-6 2.72275E-6 L -0.53073 0.0361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3" y="180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  <p:bldP spid="2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FA55-A5D1-E4BB-7E6D-34535AB8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72D1CA7D-2A93-0B18-E30D-CFFEBA5D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" y="930275"/>
            <a:ext cx="4153786" cy="47874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631185A-26A0-2441-DE50-092B87754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9" r="11" b="7825"/>
          <a:stretch/>
        </p:blipFill>
        <p:spPr>
          <a:xfrm>
            <a:off x="4132293" y="1351759"/>
            <a:ext cx="6682667" cy="3564464"/>
          </a:xfrm>
          <a:custGeom>
            <a:avLst/>
            <a:gdLst>
              <a:gd name="connsiteX0" fmla="*/ 3364400 w 6946436"/>
              <a:gd name="connsiteY0" fmla="*/ 2304 h 3805287"/>
              <a:gd name="connsiteX1" fmla="*/ 6922663 w 6946436"/>
              <a:gd name="connsiteY1" fmla="*/ 676616 h 3805287"/>
              <a:gd name="connsiteX2" fmla="*/ 6946110 w 6946436"/>
              <a:gd name="connsiteY2" fmla="*/ 2999078 h 3805287"/>
              <a:gd name="connsiteX3" fmla="*/ 23199 w 6946436"/>
              <a:gd name="connsiteY3" fmla="*/ 3409387 h 3805287"/>
              <a:gd name="connsiteX4" fmla="*/ 0 w 6946436"/>
              <a:gd name="connsiteY4" fmla="*/ 559384 h 3805287"/>
              <a:gd name="connsiteX5" fmla="*/ 3364400 w 6946436"/>
              <a:gd name="connsiteY5" fmla="*/ 2304 h 380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6436" h="3805287">
                <a:moveTo>
                  <a:pt x="3364400" y="2304"/>
                </a:moveTo>
                <a:cubicBezTo>
                  <a:pt x="4638551" y="-26082"/>
                  <a:pt x="5752867" y="208425"/>
                  <a:pt x="6922663" y="676616"/>
                </a:cubicBezTo>
                <a:cubicBezTo>
                  <a:pt x="6918839" y="1345263"/>
                  <a:pt x="6949934" y="2330431"/>
                  <a:pt x="6946110" y="2999078"/>
                </a:cubicBezTo>
                <a:cubicBezTo>
                  <a:pt x="6332873" y="3292156"/>
                  <a:pt x="3677673" y="4382403"/>
                  <a:pt x="23199" y="3409387"/>
                </a:cubicBezTo>
                <a:lnTo>
                  <a:pt x="0" y="559384"/>
                </a:lnTo>
                <a:cubicBezTo>
                  <a:pt x="1285697" y="205494"/>
                  <a:pt x="2373394" y="24382"/>
                  <a:pt x="3364400" y="2304"/>
                </a:cubicBezTo>
                <a:close/>
              </a:path>
            </a:pathLst>
          </a:cu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ACA9121-C76D-197E-1007-FD78F35A1F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77407" y="3720155"/>
            <a:ext cx="1217424" cy="769737"/>
          </a:xfrm>
          <a:prstGeom prst="rect">
            <a:avLst/>
          </a:prstGeom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A486F589-1229-8D56-D1A6-025BD5260096}"/>
              </a:ext>
            </a:extLst>
          </p:cNvPr>
          <p:cNvSpPr/>
          <p:nvPr/>
        </p:nvSpPr>
        <p:spPr>
          <a:xfrm>
            <a:off x="5346441" y="6251509"/>
            <a:ext cx="5993072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5F76C61-BDFC-207C-E24B-41AF2DF36E9B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Quarta Gara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E92F37-19EE-40B3-45B8-522435FF8338}"/>
              </a:ext>
            </a:extLst>
          </p:cNvPr>
          <p:cNvSpPr txBox="1"/>
          <p:nvPr/>
        </p:nvSpPr>
        <p:spPr>
          <a:xfrm>
            <a:off x="2579420" y="500767"/>
            <a:ext cx="6797467" cy="1602936"/>
          </a:xfrm>
          <a:prstGeom prst="round2DiagRect">
            <a:avLst>
              <a:gd name="adj1" fmla="val 39761"/>
              <a:gd name="adj2" fmla="val 0"/>
            </a:avLst>
          </a:prstGeom>
          <a:solidFill>
            <a:srgbClr val="00EE6C"/>
          </a:solidFill>
        </p:spPr>
        <p:txBody>
          <a:bodyPr wrap="square" lIns="0" tIns="180000" rIns="0" bIns="0" anchor="ctr" anchorCtr="0">
            <a:noAutofit/>
          </a:bodyPr>
          <a:lstStyle/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FOCUS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Ns Percorso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Ns Obiettivo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511DC16-9DE7-39EA-9EE8-743C067106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290" b="-6239"/>
          <a:stretch>
            <a:fillRect/>
          </a:stretch>
        </p:blipFill>
        <p:spPr>
          <a:xfrm>
            <a:off x="8231185" y="395670"/>
            <a:ext cx="2714492" cy="3225483"/>
          </a:xfrm>
          <a:custGeom>
            <a:avLst/>
            <a:gdLst>
              <a:gd name="connsiteX0" fmla="*/ 469767 w 2714492"/>
              <a:gd name="connsiteY0" fmla="*/ 3036071 h 3225483"/>
              <a:gd name="connsiteX1" fmla="*/ 1052885 w 2714492"/>
              <a:gd name="connsiteY1" fmla="*/ 3036071 h 3225483"/>
              <a:gd name="connsiteX2" fmla="*/ 539674 w 2714492"/>
              <a:gd name="connsiteY2" fmla="*/ 3225483 h 3225483"/>
              <a:gd name="connsiteX3" fmla="*/ 184433 w 2714492"/>
              <a:gd name="connsiteY3" fmla="*/ 2262959 h 3225483"/>
              <a:gd name="connsiteX4" fmla="*/ 469767 w 2714492"/>
              <a:gd name="connsiteY4" fmla="*/ 3036071 h 3225483"/>
              <a:gd name="connsiteX5" fmla="*/ 184433 w 2714492"/>
              <a:gd name="connsiteY5" fmla="*/ 3036071 h 3225483"/>
              <a:gd name="connsiteX6" fmla="*/ 184433 w 2714492"/>
              <a:gd name="connsiteY6" fmla="*/ 1695170 h 3225483"/>
              <a:gd name="connsiteX7" fmla="*/ 184433 w 2714492"/>
              <a:gd name="connsiteY7" fmla="*/ 2262959 h 3225483"/>
              <a:gd name="connsiteX8" fmla="*/ 0 w 2714492"/>
              <a:gd name="connsiteY8" fmla="*/ 1763239 h 3225483"/>
              <a:gd name="connsiteX9" fmla="*/ 184433 w 2714492"/>
              <a:gd name="connsiteY9" fmla="*/ 0 h 3225483"/>
              <a:gd name="connsiteX10" fmla="*/ 2714492 w 2714492"/>
              <a:gd name="connsiteY10" fmla="*/ 0 h 3225483"/>
              <a:gd name="connsiteX11" fmla="*/ 2714492 w 2714492"/>
              <a:gd name="connsiteY11" fmla="*/ 3036071 h 3225483"/>
              <a:gd name="connsiteX12" fmla="*/ 1052885 w 2714492"/>
              <a:gd name="connsiteY12" fmla="*/ 3036071 h 3225483"/>
              <a:gd name="connsiteX13" fmla="*/ 1853978 w 2714492"/>
              <a:gd name="connsiteY13" fmla="*/ 2740410 h 3225483"/>
              <a:gd name="connsiteX14" fmla="*/ 1314305 w 2714492"/>
              <a:gd name="connsiteY14" fmla="*/ 1278166 h 3225483"/>
              <a:gd name="connsiteX15" fmla="*/ 184433 w 2714492"/>
              <a:gd name="connsiteY15" fmla="*/ 1695170 h 322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4492" h="3225483">
                <a:moveTo>
                  <a:pt x="469767" y="3036071"/>
                </a:moveTo>
                <a:lnTo>
                  <a:pt x="1052885" y="3036071"/>
                </a:lnTo>
                <a:lnTo>
                  <a:pt x="539674" y="3225483"/>
                </a:lnTo>
                <a:close/>
                <a:moveTo>
                  <a:pt x="184433" y="2262959"/>
                </a:moveTo>
                <a:lnTo>
                  <a:pt x="469767" y="3036071"/>
                </a:lnTo>
                <a:lnTo>
                  <a:pt x="184433" y="3036071"/>
                </a:lnTo>
                <a:close/>
                <a:moveTo>
                  <a:pt x="184433" y="1695170"/>
                </a:moveTo>
                <a:lnTo>
                  <a:pt x="184433" y="2262959"/>
                </a:lnTo>
                <a:lnTo>
                  <a:pt x="0" y="1763239"/>
                </a:lnTo>
                <a:close/>
                <a:moveTo>
                  <a:pt x="184433" y="0"/>
                </a:moveTo>
                <a:lnTo>
                  <a:pt x="2714492" y="0"/>
                </a:lnTo>
                <a:lnTo>
                  <a:pt x="2714492" y="3036071"/>
                </a:lnTo>
                <a:lnTo>
                  <a:pt x="1052885" y="3036071"/>
                </a:lnTo>
                <a:lnTo>
                  <a:pt x="1853978" y="2740410"/>
                </a:lnTo>
                <a:lnTo>
                  <a:pt x="1314305" y="1278166"/>
                </a:lnTo>
                <a:lnTo>
                  <a:pt x="184433" y="1695170"/>
                </a:lnTo>
                <a:close/>
              </a:path>
            </a:pathLst>
          </a:cu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CEBB87-25D5-15D9-2751-FF11689D34B0}"/>
              </a:ext>
            </a:extLst>
          </p:cNvPr>
          <p:cNvSpPr txBox="1"/>
          <p:nvPr/>
        </p:nvSpPr>
        <p:spPr>
          <a:xfrm>
            <a:off x="3351968" y="4677061"/>
            <a:ext cx="5875998" cy="1409206"/>
          </a:xfrm>
          <a:prstGeom prst="round2DiagRect">
            <a:avLst>
              <a:gd name="adj1" fmla="val 49943"/>
              <a:gd name="adj2" fmla="val 0"/>
            </a:avLst>
          </a:prstGeom>
          <a:solidFill>
            <a:srgbClr val="0070C0">
              <a:alpha val="93000"/>
            </a:srgbClr>
          </a:solidFill>
        </p:spPr>
        <p:txBody>
          <a:bodyPr wrap="square" lIns="252000" tIns="180000" rIns="252000" bIns="0" anchor="ctr" anchorCtr="0">
            <a:noAutofit/>
          </a:bodyPr>
          <a:lstStyle>
            <a:defPPr>
              <a:defRPr lang="en-US"/>
            </a:defPPr>
            <a:lvl1pPr algn="ctr">
              <a:defRPr sz="3200" b="1" cap="none" spc="5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defRPr>
            </a:lvl1pPr>
          </a:lstStyle>
          <a:p>
            <a:pPr marL="269875" algn="l">
              <a:lnSpc>
                <a:spcPts val="3440"/>
              </a:lnSpc>
            </a:pPr>
            <a:r>
              <a:rPr lang="it-IT" sz="4000" dirty="0"/>
              <a:t>PERCORSO</a:t>
            </a:r>
          </a:p>
          <a:p>
            <a:pPr marL="269875" algn="l">
              <a:lnSpc>
                <a:spcPts val="3440"/>
              </a:lnSpc>
            </a:pPr>
            <a:r>
              <a:rPr lang="it-IT" sz="4000" dirty="0"/>
              <a:t>• è ancora Lungo</a:t>
            </a:r>
          </a:p>
          <a:p>
            <a:pPr marL="269875" algn="l">
              <a:lnSpc>
                <a:spcPts val="3440"/>
              </a:lnSpc>
            </a:pPr>
            <a:r>
              <a:rPr lang="it-IT" sz="4000" dirty="0"/>
              <a:t>•non è </a:t>
            </a:r>
            <a:r>
              <a:rPr lang="it-IT" sz="4000" dirty="0" err="1"/>
              <a:t>Af</a:t>
            </a:r>
            <a:r>
              <a:rPr lang="it-IT" sz="4000" dirty="0"/>
              <a:t>. Finita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91C41E6-F18E-E43C-B829-7778B490FF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23547" r="-30428"/>
          <a:stretch>
            <a:fillRect/>
          </a:stretch>
        </p:blipFill>
        <p:spPr>
          <a:xfrm flipH="1">
            <a:off x="8066347" y="2645347"/>
            <a:ext cx="2714492" cy="3219421"/>
          </a:xfrm>
          <a:custGeom>
            <a:avLst/>
            <a:gdLst>
              <a:gd name="connsiteX0" fmla="*/ 0 w 2973884"/>
              <a:gd name="connsiteY0" fmla="*/ 737865 h 3871481"/>
              <a:gd name="connsiteX1" fmla="*/ 929213 w 2973884"/>
              <a:gd name="connsiteY1" fmla="*/ 737865 h 3871481"/>
              <a:gd name="connsiteX2" fmla="*/ 313594 w 2973884"/>
              <a:gd name="connsiteY2" fmla="*/ 1087149 h 3871481"/>
              <a:gd name="connsiteX3" fmla="*/ 1057765 w 2973884"/>
              <a:gd name="connsiteY3" fmla="*/ 2398764 h 3871481"/>
              <a:gd name="connsiteX4" fmla="*/ 2280102 w 2973884"/>
              <a:gd name="connsiteY4" fmla="*/ 1705247 h 3871481"/>
              <a:gd name="connsiteX5" fmla="*/ 2280102 w 2973884"/>
              <a:gd name="connsiteY5" fmla="*/ 3871481 h 3871481"/>
              <a:gd name="connsiteX6" fmla="*/ 0 w 2973884"/>
              <a:gd name="connsiteY6" fmla="*/ 3871481 h 3871481"/>
              <a:gd name="connsiteX7" fmla="*/ 2229713 w 2973884"/>
              <a:gd name="connsiteY7" fmla="*/ 0 h 3871481"/>
              <a:gd name="connsiteX8" fmla="*/ 2973884 w 2973884"/>
              <a:gd name="connsiteY8" fmla="*/ 1311616 h 3871481"/>
              <a:gd name="connsiteX9" fmla="*/ 2280102 w 2973884"/>
              <a:gd name="connsiteY9" fmla="*/ 1705247 h 3871481"/>
              <a:gd name="connsiteX10" fmla="*/ 2280102 w 2973884"/>
              <a:gd name="connsiteY10" fmla="*/ 737865 h 3871481"/>
              <a:gd name="connsiteX11" fmla="*/ 929213 w 2973884"/>
              <a:gd name="connsiteY11" fmla="*/ 737865 h 38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3884" h="3871481">
                <a:moveTo>
                  <a:pt x="0" y="737865"/>
                </a:moveTo>
                <a:lnTo>
                  <a:pt x="929213" y="737865"/>
                </a:lnTo>
                <a:lnTo>
                  <a:pt x="313594" y="1087149"/>
                </a:lnTo>
                <a:lnTo>
                  <a:pt x="1057765" y="2398764"/>
                </a:lnTo>
                <a:lnTo>
                  <a:pt x="2280102" y="1705247"/>
                </a:lnTo>
                <a:lnTo>
                  <a:pt x="2280102" y="3871481"/>
                </a:lnTo>
                <a:lnTo>
                  <a:pt x="0" y="3871481"/>
                </a:lnTo>
                <a:close/>
                <a:moveTo>
                  <a:pt x="2229713" y="0"/>
                </a:moveTo>
                <a:lnTo>
                  <a:pt x="2973884" y="1311616"/>
                </a:lnTo>
                <a:lnTo>
                  <a:pt x="2280102" y="1705247"/>
                </a:lnTo>
                <a:lnTo>
                  <a:pt x="2280102" y="737865"/>
                </a:lnTo>
                <a:lnTo>
                  <a:pt x="929213" y="737865"/>
                </a:lnTo>
                <a:close/>
              </a:path>
            </a:pathLst>
          </a:custGeom>
        </p:spPr>
      </p:pic>
      <p:pic>
        <p:nvPicPr>
          <p:cNvPr id="11" name="Immagine 10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091D8D45-25A7-65B8-DA6C-052D21D0D7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2" name="Immagine 11" descr="Immagine che contiene logo, emblema, simbolo, cresta&#10;&#10;Descrizione generata automaticamente">
            <a:extLst>
              <a:ext uri="{FF2B5EF4-FFF2-40B4-BE49-F238E27FC236}">
                <a16:creationId xmlns:a16="http://schemas.microsoft.com/office/drawing/2014/main" id="{C9039D01-0C59-FB1F-95C5-7581BF094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61" b="97007" l="3407" r="95385">
                        <a14:foregroundMark x1="6593" y1="12306" x2="79560" y2="9424"/>
                        <a14:foregroundMark x1="79560" y1="9424" x2="89670" y2="44235"/>
                        <a14:foregroundMark x1="89670" y1="44235" x2="69890" y2="78381"/>
                        <a14:foregroundMark x1="69890" y1="78381" x2="38791" y2="86807"/>
                        <a14:foregroundMark x1="38791" y1="86807" x2="15604" y2="63858"/>
                        <a14:foregroundMark x1="15604" y1="63858" x2="3736" y2="29047"/>
                        <a14:foregroundMark x1="3736" y1="29047" x2="46593" y2="53437"/>
                        <a14:foregroundMark x1="46593" y1="53437" x2="79231" y2="41020"/>
                        <a14:foregroundMark x1="79231" y1="41020" x2="29341" y2="49113"/>
                        <a14:foregroundMark x1="29341" y1="49113" x2="37912" y2="82927"/>
                        <a14:foregroundMark x1="37912" y1="82927" x2="41099" y2="36253"/>
                        <a14:foregroundMark x1="41099" y1="36253" x2="83077" y2="50998"/>
                        <a14:foregroundMark x1="83077" y1="50998" x2="40330" y2="42239"/>
                        <a14:foregroundMark x1="13077" y1="17517" x2="14945" y2="56874"/>
                        <a14:foregroundMark x1="21429" y1="17960" x2="24835" y2="60089"/>
                        <a14:foregroundMark x1="12308" y1="17738" x2="28242" y2="70067"/>
                        <a14:foregroundMark x1="9341" y1="15743" x2="10110" y2="41020"/>
                        <a14:foregroundMark x1="11099" y1="15299" x2="12747" y2="48004"/>
                        <a14:foregroundMark x1="12747" y1="48004" x2="13077" y2="48670"/>
                        <a14:foregroundMark x1="15495" y1="14523" x2="93846" y2="16519"/>
                        <a14:foregroundMark x1="52527" y1="13304" x2="68571" y2="12306"/>
                        <a14:foregroundMark x1="26484" y1="16297" x2="86154" y2="37583"/>
                        <a14:foregroundMark x1="86154" y1="37583" x2="86154" y2="37583"/>
                        <a14:foregroundMark x1="80769" y1="22949" x2="65604" y2="73282"/>
                        <a14:foregroundMark x1="65604" y1="73282" x2="65604" y2="73282"/>
                        <a14:foregroundMark x1="73407" y1="21951" x2="54505" y2="62306"/>
                        <a14:foregroundMark x1="85934" y1="19956" x2="64066" y2="75721"/>
                        <a14:foregroundMark x1="19670" y1="28603" x2="69890" y2="30488"/>
                        <a14:foregroundMark x1="69890" y1="30488" x2="72747" y2="29601"/>
                        <a14:foregroundMark x1="51099" y1="22506" x2="50330" y2="14080"/>
                        <a14:foregroundMark x1="49121" y1="12528" x2="54725" y2="22173"/>
                        <a14:foregroundMark x1="76923" y1="19290" x2="83736" y2="26164"/>
                        <a14:foregroundMark x1="80110" y1="16519" x2="71978" y2="28603"/>
                        <a14:foregroundMark x1="74945" y1="15743" x2="75165" y2="23947"/>
                        <a14:foregroundMark x1="43187" y1="14080" x2="72747" y2="36807"/>
                        <a14:foregroundMark x1="50549" y1="17960" x2="66044" y2="27384"/>
                        <a14:foregroundMark x1="42747" y1="18293" x2="42747" y2="18293"/>
                        <a14:foregroundMark x1="25055" y1="19512" x2="25055" y2="19512"/>
                        <a14:foregroundMark x1="26264" y1="18736" x2="26264" y2="18736"/>
                        <a14:foregroundMark x1="44505" y1="18293" x2="44505" y2="18293"/>
                        <a14:foregroundMark x1="35604" y1="23947" x2="35604" y2="23947"/>
                        <a14:foregroundMark x1="38352" y1="23947" x2="38352" y2="23947"/>
                        <a14:foregroundMark x1="47912" y1="33370" x2="47912" y2="33370"/>
                        <a14:foregroundMark x1="47912" y1="32151" x2="47912" y2="32151"/>
                        <a14:foregroundMark x1="39451" y1="39911" x2="39451" y2="39911"/>
                        <a14:foregroundMark x1="35714" y1="39690" x2="35714" y2="39690"/>
                        <a14:foregroundMark x1="34066" y1="39690" x2="34066" y2="39690"/>
                        <a14:foregroundMark x1="34066" y1="39690" x2="34066" y2="39690"/>
                        <a14:foregroundMark x1="32198" y1="39911" x2="32198" y2="39911"/>
                        <a14:foregroundMark x1="35714" y1="34146" x2="37253" y2="34257"/>
                        <a14:foregroundMark x1="40000" y1="34590" x2="40000" y2="34590"/>
                        <a14:foregroundMark x1="41978" y1="34701" x2="41978" y2="34701"/>
                        <a14:foregroundMark x1="43736" y1="34701" x2="43736" y2="34701"/>
                        <a14:foregroundMark x1="41978" y1="33038" x2="41978" y2="33038"/>
                        <a14:foregroundMark x1="43956" y1="33481" x2="43956" y2="33481"/>
                        <a14:foregroundMark x1="30989" y1="34479" x2="30989" y2="34479"/>
                        <a14:foregroundMark x1="46044" y1="49113" x2="46044" y2="49113"/>
                        <a14:foregroundMark x1="46044" y1="49113" x2="46044" y2="49113"/>
                        <a14:foregroundMark x1="46044" y1="49113" x2="46044" y2="49113"/>
                        <a14:foregroundMark x1="47033" y1="48891" x2="47033" y2="48891"/>
                        <a14:foregroundMark x1="48352" y1="49667" x2="48352" y2="49667"/>
                        <a14:foregroundMark x1="36264" y1="50554" x2="36264" y2="50554"/>
                        <a14:foregroundMark x1="36264" y1="50554" x2="36264" y2="50554"/>
                        <a14:foregroundMark x1="36154" y1="50554" x2="35604" y2="50554"/>
                        <a14:foregroundMark x1="63846" y1="51441" x2="62527" y2="51441"/>
                        <a14:foregroundMark x1="65495" y1="58869" x2="62967" y2="56874"/>
                        <a14:foregroundMark x1="66484" y1="58537" x2="66044" y2="57095"/>
                        <a14:foregroundMark x1="64835" y1="56763" x2="62308" y2="54878"/>
                        <a14:foregroundMark x1="55604" y1="53769" x2="52308" y2="53215"/>
                        <a14:foregroundMark x1="58462" y1="55211" x2="58462" y2="55211"/>
                        <a14:foregroundMark x1="71429" y1="70621" x2="70000" y2="65743"/>
                        <a14:foregroundMark x1="59560" y1="65410" x2="58681" y2="68958"/>
                        <a14:foregroundMark x1="54396" y1="63747" x2="54286" y2="64080"/>
                        <a14:foregroundMark x1="53846" y1="65854" x2="58571" y2="69845"/>
                        <a14:foregroundMark x1="49341" y1="64191" x2="49341" y2="64191"/>
                        <a14:foregroundMark x1="49341" y1="64080" x2="49121" y2="64856"/>
                        <a14:foregroundMark x1="50000" y1="67627" x2="49341" y2="70288"/>
                        <a14:foregroundMark x1="48132" y1="69734" x2="50989" y2="61752"/>
                        <a14:foregroundMark x1="39670" y1="70510" x2="42198" y2="67295"/>
                        <a14:foregroundMark x1="84615" y1="63969" x2="84615" y2="63969"/>
                        <a14:foregroundMark x1="84615" y1="63969" x2="79670" y2="69845"/>
                        <a14:foregroundMark x1="92275" y1="42410" x2="92006" y2="46884"/>
                        <a14:foregroundMark x1="92332" y1="41463" x2="92297" y2="42039"/>
                        <a14:foregroundMark x1="92479" y1="39024" x2="92372" y2="40798"/>
                        <a14:foregroundMark x1="93407" y1="23614" x2="92479" y2="39024"/>
                        <a14:foregroundMark x1="27473" y1="7871" x2="75604" y2="8204"/>
                        <a14:foregroundMark x1="38352" y1="89579" x2="56264" y2="89135"/>
                        <a14:foregroundMark x1="46593" y1="93348" x2="46934" y2="93803"/>
                        <a14:foregroundMark x1="43407" y1="61641" x2="45604" y2="69734"/>
                        <a14:foregroundMark x1="25604" y1="39800" x2="36374" y2="40133"/>
                        <a14:foregroundMark x1="24286" y1="35477" x2="34615" y2="34479"/>
                        <a14:foregroundMark x1="22637" y1="23947" x2="22637" y2="23947"/>
                        <a14:foregroundMark x1="22637" y1="23947" x2="43516" y2="23282"/>
                        <a14:foregroundMark x1="32198" y1="17295" x2="27912" y2="18404"/>
                        <a14:foregroundMark x1="38791" y1="17960" x2="40769" y2="18514"/>
                        <a14:foregroundMark x1="38242" y1="38581" x2="33187" y2="47339"/>
                        <a14:foregroundMark x1="39231" y1="48004" x2="59890" y2="53104"/>
                        <a14:foregroundMark x1="61758" y1="61752" x2="55165" y2="69180"/>
                        <a14:foregroundMark x1="42527" y1="65854" x2="55604" y2="72506"/>
                        <a14:foregroundMark x1="34725" y1="64191" x2="36154" y2="68071"/>
                        <a14:foregroundMark x1="27802" y1="64745" x2="35275" y2="67627"/>
                        <a14:foregroundMark x1="32527" y1="68514" x2="31099" y2="65743"/>
                        <a14:foregroundMark x1="30879" y1="67517" x2="30989" y2="69180"/>
                        <a14:backgroundMark x1="94396" y1="39024" x2="94396" y2="39024"/>
                        <a14:backgroundMark x1="94505" y1="39024" x2="94505" y2="39024"/>
                        <a14:backgroundMark x1="94505" y1="39024" x2="94505" y2="39024"/>
                        <a14:backgroundMark x1="94505" y1="39024" x2="94505" y2="39024"/>
                        <a14:backgroundMark x1="94505" y1="39024" x2="94945" y2="39357"/>
                        <a14:backgroundMark x1="95055" y1="40798" x2="95055" y2="40798"/>
                        <a14:backgroundMark x1="94286" y1="40798" x2="94286" y2="41463"/>
                        <a14:backgroundMark x1="95385" y1="38137" x2="95385" y2="41685"/>
                        <a14:backgroundMark x1="95385" y1="37916" x2="95385" y2="41685"/>
                        <a14:backgroundMark x1="94505" y1="41685" x2="95934" y2="50665"/>
                        <a14:backgroundMark x1="95275" y1="37472" x2="96374" y2="45787"/>
                        <a14:backgroundMark x1="94505" y1="46452" x2="91758" y2="57317"/>
                        <a14:backgroundMark x1="49890" y1="96120" x2="57253" y2="97007"/>
                        <a14:backgroundMark x1="48901" y1="96896" x2="48901" y2="96896"/>
                        <a14:backgroundMark x1="48901" y1="96452" x2="49780" y2="97783"/>
                        <a14:backgroundMark x1="48791" y1="96563" x2="50330" y2="97007"/>
                        <a14:backgroundMark x1="48132" y1="96896" x2="51099" y2="96785"/>
                        <a14:backgroundMark x1="44286" y1="95455" x2="52527" y2="9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74" y="5260431"/>
            <a:ext cx="1706831" cy="1691826"/>
          </a:xfrm>
          <a:prstGeom prst="rect">
            <a:avLst/>
          </a:prstGeom>
        </p:spPr>
      </p:pic>
      <p:sp>
        <p:nvSpPr>
          <p:cNvPr id="13" name="Rettangolo con due angoli in diagonale arrotondati 12">
            <a:extLst>
              <a:ext uri="{FF2B5EF4-FFF2-40B4-BE49-F238E27FC236}">
                <a16:creationId xmlns:a16="http://schemas.microsoft.com/office/drawing/2014/main" id="{2016EB26-5C6F-924F-9D0D-AEC6E152C5DA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10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63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473E-6 -3.39665E-6 L 0.40837 -0.093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2" y="-35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0837 -0.09317 L 3.47473E-6 -3.3966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26" y="465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86112E-6 -2.1981E-6 L 0.5737 -0.38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-1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  <p:bldP spid="13" grpId="0" uiExpan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58FA8-8493-4C79-8D5C-060FB250D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5792CBE4-1F10-8C96-9A21-E0E8C7F9E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" y="930275"/>
            <a:ext cx="4153786" cy="47874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C031A73-CD63-4A9F-D7ED-5ADEB70E1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t="36703" r="617" b="543"/>
          <a:stretch/>
        </p:blipFill>
        <p:spPr>
          <a:xfrm>
            <a:off x="3351968" y="1031631"/>
            <a:ext cx="7015265" cy="3946219"/>
          </a:xfrm>
          <a:custGeom>
            <a:avLst/>
            <a:gdLst>
              <a:gd name="connsiteX0" fmla="*/ 3538953 w 7015265"/>
              <a:gd name="connsiteY0" fmla="*/ 1064 h 3636479"/>
              <a:gd name="connsiteX1" fmla="*/ 7015265 w 7015265"/>
              <a:gd name="connsiteY1" fmla="*/ 603040 h 3636479"/>
              <a:gd name="connsiteX2" fmla="*/ 6999899 w 7015265"/>
              <a:gd name="connsiteY2" fmla="*/ 2910233 h 3636479"/>
              <a:gd name="connsiteX3" fmla="*/ 19555 w 7015265"/>
              <a:gd name="connsiteY3" fmla="*/ 3196021 h 3636479"/>
              <a:gd name="connsiteX4" fmla="*/ 0 w 7015265"/>
              <a:gd name="connsiteY4" fmla="*/ 470540 h 3636479"/>
              <a:gd name="connsiteX5" fmla="*/ 3538953 w 7015265"/>
              <a:gd name="connsiteY5" fmla="*/ 1064 h 3636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15265" h="3636479">
                <a:moveTo>
                  <a:pt x="3538953" y="1064"/>
                </a:moveTo>
                <a:cubicBezTo>
                  <a:pt x="4910445" y="19541"/>
                  <a:pt x="6083859" y="276598"/>
                  <a:pt x="7015265" y="603040"/>
                </a:cubicBezTo>
                <a:cubicBezTo>
                  <a:pt x="7011441" y="1271687"/>
                  <a:pt x="7003723" y="2241586"/>
                  <a:pt x="6999899" y="2910233"/>
                </a:cubicBezTo>
                <a:cubicBezTo>
                  <a:pt x="6378978" y="3272468"/>
                  <a:pt x="3066596" y="4172583"/>
                  <a:pt x="19555" y="3196021"/>
                </a:cubicBezTo>
                <a:cubicBezTo>
                  <a:pt x="7914" y="2277282"/>
                  <a:pt x="11641" y="1389279"/>
                  <a:pt x="0" y="470540"/>
                </a:cubicBezTo>
                <a:cubicBezTo>
                  <a:pt x="1285697" y="116650"/>
                  <a:pt x="2472237" y="-13306"/>
                  <a:pt x="3538953" y="1064"/>
                </a:cubicBezTo>
                <a:close/>
              </a:path>
            </a:pathLst>
          </a:cu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F3742DB-B5D2-3DDA-6522-CE47FDED3E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87681" y="4377701"/>
            <a:ext cx="1217424" cy="769737"/>
          </a:xfrm>
          <a:prstGeom prst="rect">
            <a:avLst/>
          </a:prstGeom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19AFFA5F-82F4-137A-623A-DCCC53927B06}"/>
              </a:ext>
            </a:extLst>
          </p:cNvPr>
          <p:cNvSpPr/>
          <p:nvPr/>
        </p:nvSpPr>
        <p:spPr>
          <a:xfrm>
            <a:off x="5346441" y="6251509"/>
            <a:ext cx="5993072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D7CDB2-23E6-B331-C95C-26FAB0F6503C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Quinta Gara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C763E3-6649-6974-B14C-1362FDFBA52F}"/>
              </a:ext>
            </a:extLst>
          </p:cNvPr>
          <p:cNvSpPr txBox="1"/>
          <p:nvPr/>
        </p:nvSpPr>
        <p:spPr>
          <a:xfrm>
            <a:off x="3351968" y="245805"/>
            <a:ext cx="6797467" cy="1602936"/>
          </a:xfrm>
          <a:prstGeom prst="round2DiagRect">
            <a:avLst>
              <a:gd name="adj1" fmla="val 39761"/>
              <a:gd name="adj2" fmla="val 0"/>
            </a:avLst>
          </a:prstGeom>
          <a:solidFill>
            <a:srgbClr val="00EE6C"/>
          </a:solidFill>
        </p:spPr>
        <p:txBody>
          <a:bodyPr wrap="square" lIns="0" tIns="180000" rIns="0" bIns="0" anchor="ctr" anchorCtr="0">
            <a:noAutofit/>
          </a:bodyPr>
          <a:lstStyle/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QUI e ORA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Coesione Ns Gruppo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Calore Ns Gente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7256ACB-140B-7E91-6600-D3AEB9C39D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290" b="-6239"/>
          <a:stretch>
            <a:fillRect/>
          </a:stretch>
        </p:blipFill>
        <p:spPr>
          <a:xfrm>
            <a:off x="9730153" y="395670"/>
            <a:ext cx="1215523" cy="3225483"/>
          </a:xfrm>
          <a:custGeom>
            <a:avLst/>
            <a:gdLst>
              <a:gd name="connsiteX0" fmla="*/ 469767 w 2714492"/>
              <a:gd name="connsiteY0" fmla="*/ 3036071 h 3225483"/>
              <a:gd name="connsiteX1" fmla="*/ 1052885 w 2714492"/>
              <a:gd name="connsiteY1" fmla="*/ 3036071 h 3225483"/>
              <a:gd name="connsiteX2" fmla="*/ 539674 w 2714492"/>
              <a:gd name="connsiteY2" fmla="*/ 3225483 h 3225483"/>
              <a:gd name="connsiteX3" fmla="*/ 184433 w 2714492"/>
              <a:gd name="connsiteY3" fmla="*/ 2262959 h 3225483"/>
              <a:gd name="connsiteX4" fmla="*/ 469767 w 2714492"/>
              <a:gd name="connsiteY4" fmla="*/ 3036071 h 3225483"/>
              <a:gd name="connsiteX5" fmla="*/ 184433 w 2714492"/>
              <a:gd name="connsiteY5" fmla="*/ 3036071 h 3225483"/>
              <a:gd name="connsiteX6" fmla="*/ 184433 w 2714492"/>
              <a:gd name="connsiteY6" fmla="*/ 1695170 h 3225483"/>
              <a:gd name="connsiteX7" fmla="*/ 184433 w 2714492"/>
              <a:gd name="connsiteY7" fmla="*/ 2262959 h 3225483"/>
              <a:gd name="connsiteX8" fmla="*/ 0 w 2714492"/>
              <a:gd name="connsiteY8" fmla="*/ 1763239 h 3225483"/>
              <a:gd name="connsiteX9" fmla="*/ 184433 w 2714492"/>
              <a:gd name="connsiteY9" fmla="*/ 0 h 3225483"/>
              <a:gd name="connsiteX10" fmla="*/ 2714492 w 2714492"/>
              <a:gd name="connsiteY10" fmla="*/ 0 h 3225483"/>
              <a:gd name="connsiteX11" fmla="*/ 2714492 w 2714492"/>
              <a:gd name="connsiteY11" fmla="*/ 3036071 h 3225483"/>
              <a:gd name="connsiteX12" fmla="*/ 1052885 w 2714492"/>
              <a:gd name="connsiteY12" fmla="*/ 3036071 h 3225483"/>
              <a:gd name="connsiteX13" fmla="*/ 1853978 w 2714492"/>
              <a:gd name="connsiteY13" fmla="*/ 2740410 h 3225483"/>
              <a:gd name="connsiteX14" fmla="*/ 1314305 w 2714492"/>
              <a:gd name="connsiteY14" fmla="*/ 1278166 h 3225483"/>
              <a:gd name="connsiteX15" fmla="*/ 184433 w 2714492"/>
              <a:gd name="connsiteY15" fmla="*/ 1695170 h 322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4492" h="3225483">
                <a:moveTo>
                  <a:pt x="469767" y="3036071"/>
                </a:moveTo>
                <a:lnTo>
                  <a:pt x="1052885" y="3036071"/>
                </a:lnTo>
                <a:lnTo>
                  <a:pt x="539674" y="3225483"/>
                </a:lnTo>
                <a:close/>
                <a:moveTo>
                  <a:pt x="184433" y="2262959"/>
                </a:moveTo>
                <a:lnTo>
                  <a:pt x="469767" y="3036071"/>
                </a:lnTo>
                <a:lnTo>
                  <a:pt x="184433" y="3036071"/>
                </a:lnTo>
                <a:close/>
                <a:moveTo>
                  <a:pt x="184433" y="1695170"/>
                </a:moveTo>
                <a:lnTo>
                  <a:pt x="184433" y="2262959"/>
                </a:lnTo>
                <a:lnTo>
                  <a:pt x="0" y="1763239"/>
                </a:lnTo>
                <a:close/>
                <a:moveTo>
                  <a:pt x="184433" y="0"/>
                </a:moveTo>
                <a:lnTo>
                  <a:pt x="2714492" y="0"/>
                </a:lnTo>
                <a:lnTo>
                  <a:pt x="2714492" y="3036071"/>
                </a:lnTo>
                <a:lnTo>
                  <a:pt x="1052885" y="3036071"/>
                </a:lnTo>
                <a:lnTo>
                  <a:pt x="1853978" y="2740410"/>
                </a:lnTo>
                <a:lnTo>
                  <a:pt x="1314305" y="1278166"/>
                </a:lnTo>
                <a:lnTo>
                  <a:pt x="184433" y="1695170"/>
                </a:lnTo>
                <a:close/>
              </a:path>
            </a:pathLst>
          </a:cu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B2939C-EB1A-BA4E-B78F-5078D451FC75}"/>
              </a:ext>
            </a:extLst>
          </p:cNvPr>
          <p:cNvSpPr txBox="1"/>
          <p:nvPr/>
        </p:nvSpPr>
        <p:spPr>
          <a:xfrm>
            <a:off x="3351968" y="4677061"/>
            <a:ext cx="6599864" cy="1409206"/>
          </a:xfrm>
          <a:prstGeom prst="round2DiagRect">
            <a:avLst>
              <a:gd name="adj1" fmla="val 49943"/>
              <a:gd name="adj2" fmla="val 0"/>
            </a:avLst>
          </a:prstGeom>
          <a:solidFill>
            <a:srgbClr val="0070C0">
              <a:alpha val="93000"/>
            </a:srgbClr>
          </a:solidFill>
        </p:spPr>
        <p:txBody>
          <a:bodyPr wrap="square" lIns="252000" tIns="180000" rIns="252000" bIns="0" anchor="ctr" anchorCtr="0">
            <a:noAutofit/>
          </a:bodyPr>
          <a:lstStyle>
            <a:defPPr>
              <a:defRPr lang="en-US"/>
            </a:defPPr>
            <a:lvl1pPr algn="ctr">
              <a:defRPr sz="3200" b="1" cap="none" spc="5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defRPr>
            </a:lvl1pPr>
          </a:lstStyle>
          <a:p>
            <a:pPr marL="363538" algn="l">
              <a:lnSpc>
                <a:spcPts val="3600"/>
              </a:lnSpc>
            </a:pPr>
            <a:r>
              <a:rPr lang="it-IT" sz="4000" dirty="0"/>
              <a:t>• Voglia di </a:t>
            </a:r>
            <a:br>
              <a:rPr lang="it-IT" sz="4000" dirty="0"/>
            </a:br>
            <a:r>
              <a:rPr lang="it-IT" sz="4000" dirty="0"/>
              <a:t>   Vivere a  Pieno</a:t>
            </a:r>
          </a:p>
          <a:p>
            <a:pPr marL="363538" algn="l">
              <a:lnSpc>
                <a:spcPts val="3600"/>
              </a:lnSpc>
            </a:pPr>
            <a:r>
              <a:rPr lang="it-IT" sz="4000" dirty="0"/>
              <a:t>• Atmosfera Gara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46E15D6-0D58-830D-11AA-F1E47D238C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23547" r="-30428"/>
          <a:stretch>
            <a:fillRect/>
          </a:stretch>
        </p:blipFill>
        <p:spPr>
          <a:xfrm flipH="1">
            <a:off x="8381999" y="2645347"/>
            <a:ext cx="2398839" cy="3219421"/>
          </a:xfrm>
          <a:custGeom>
            <a:avLst/>
            <a:gdLst>
              <a:gd name="connsiteX0" fmla="*/ 0 w 2973884"/>
              <a:gd name="connsiteY0" fmla="*/ 737865 h 3871481"/>
              <a:gd name="connsiteX1" fmla="*/ 929213 w 2973884"/>
              <a:gd name="connsiteY1" fmla="*/ 737865 h 3871481"/>
              <a:gd name="connsiteX2" fmla="*/ 313594 w 2973884"/>
              <a:gd name="connsiteY2" fmla="*/ 1087149 h 3871481"/>
              <a:gd name="connsiteX3" fmla="*/ 1057765 w 2973884"/>
              <a:gd name="connsiteY3" fmla="*/ 2398764 h 3871481"/>
              <a:gd name="connsiteX4" fmla="*/ 2280102 w 2973884"/>
              <a:gd name="connsiteY4" fmla="*/ 1705247 h 3871481"/>
              <a:gd name="connsiteX5" fmla="*/ 2280102 w 2973884"/>
              <a:gd name="connsiteY5" fmla="*/ 3871481 h 3871481"/>
              <a:gd name="connsiteX6" fmla="*/ 0 w 2973884"/>
              <a:gd name="connsiteY6" fmla="*/ 3871481 h 3871481"/>
              <a:gd name="connsiteX7" fmla="*/ 2229713 w 2973884"/>
              <a:gd name="connsiteY7" fmla="*/ 0 h 3871481"/>
              <a:gd name="connsiteX8" fmla="*/ 2973884 w 2973884"/>
              <a:gd name="connsiteY8" fmla="*/ 1311616 h 3871481"/>
              <a:gd name="connsiteX9" fmla="*/ 2280102 w 2973884"/>
              <a:gd name="connsiteY9" fmla="*/ 1705247 h 3871481"/>
              <a:gd name="connsiteX10" fmla="*/ 2280102 w 2973884"/>
              <a:gd name="connsiteY10" fmla="*/ 737865 h 3871481"/>
              <a:gd name="connsiteX11" fmla="*/ 929213 w 2973884"/>
              <a:gd name="connsiteY11" fmla="*/ 737865 h 38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3884" h="3871481">
                <a:moveTo>
                  <a:pt x="0" y="737865"/>
                </a:moveTo>
                <a:lnTo>
                  <a:pt x="929213" y="737865"/>
                </a:lnTo>
                <a:lnTo>
                  <a:pt x="313594" y="1087149"/>
                </a:lnTo>
                <a:lnTo>
                  <a:pt x="1057765" y="2398764"/>
                </a:lnTo>
                <a:lnTo>
                  <a:pt x="2280102" y="1705247"/>
                </a:lnTo>
                <a:lnTo>
                  <a:pt x="2280102" y="3871481"/>
                </a:lnTo>
                <a:lnTo>
                  <a:pt x="0" y="3871481"/>
                </a:lnTo>
                <a:close/>
                <a:moveTo>
                  <a:pt x="2229713" y="0"/>
                </a:moveTo>
                <a:lnTo>
                  <a:pt x="2973884" y="1311616"/>
                </a:lnTo>
                <a:lnTo>
                  <a:pt x="2280102" y="1705247"/>
                </a:lnTo>
                <a:lnTo>
                  <a:pt x="2280102" y="737865"/>
                </a:lnTo>
                <a:lnTo>
                  <a:pt x="929213" y="737865"/>
                </a:lnTo>
                <a:close/>
              </a:path>
            </a:pathLst>
          </a:custGeom>
        </p:spPr>
      </p:pic>
      <p:pic>
        <p:nvPicPr>
          <p:cNvPr id="11" name="Immagine 10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4560702F-05CC-B51D-2E70-4EC73808640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6" name="Immagine 15" descr="Immagine che contiene simbolo, emblema, logo, bandiera&#10;&#10;Descrizione generata automaticamente">
            <a:extLst>
              <a:ext uri="{FF2B5EF4-FFF2-40B4-BE49-F238E27FC236}">
                <a16:creationId xmlns:a16="http://schemas.microsoft.com/office/drawing/2014/main" id="{619FA1F0-DA0D-FD92-4473-E2CABF40F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72" b="91754" l="6548" r="90476">
                        <a14:foregroundMark x1="50298" y1="6576" x2="52679" y2="7620"/>
                        <a14:foregroundMark x1="6696" y1="37370" x2="11161" y2="37996"/>
                        <a14:foregroundMark x1="30208" y1="57098" x2="47173" y2="73695"/>
                        <a14:foregroundMark x1="66071" y1="58559" x2="48810" y2="72651"/>
                        <a14:foregroundMark x1="39583" y1="64092" x2="61161" y2="64927"/>
                        <a14:foregroundMark x1="49405" y1="91754" x2="49405" y2="91754"/>
                        <a14:foregroundMark x1="90476" y1="37578" x2="90476" y2="37578"/>
                        <a14:foregroundMark x1="54167" y1="35908" x2="54167" y2="35908"/>
                        <a14:foregroundMark x1="49107" y1="38622" x2="49107" y2="38622"/>
                        <a14:foregroundMark x1="50000" y1="24843" x2="53869" y2="52401"/>
                        <a14:foregroundMark x1="57292" y1="20772" x2="71131" y2="37161"/>
                        <a14:foregroundMark x1="46577" y1="15031" x2="46280" y2="49478"/>
                        <a14:foregroundMark x1="51488" y1="12735" x2="48661" y2="52714"/>
                        <a14:foregroundMark x1="48661" y1="52714" x2="43601" y2="17328"/>
                        <a14:foregroundMark x1="78720" y1="39248" x2="78720" y2="39248"/>
                        <a14:foregroundMark x1="79911" y1="36952" x2="45387" y2="55219"/>
                        <a14:foregroundMark x1="81696" y1="39040" x2="49405" y2="55219"/>
                        <a14:foregroundMark x1="79613" y1="38831" x2="54167" y2="57098"/>
                        <a14:foregroundMark x1="65030" y1="48643" x2="66964" y2="33925"/>
                        <a14:foregroundMark x1="50595" y1="12735" x2="80506" y2="34342"/>
                        <a14:foregroundMark x1="48810" y1="12526" x2="17262" y2="33716"/>
                        <a14:foregroundMark x1="15179" y1="35908" x2="44792" y2="53549"/>
                        <a14:foregroundMark x1="14881" y1="33299" x2="45685" y2="49269"/>
                        <a14:foregroundMark x1="19048" y1="34551" x2="40625" y2="20981"/>
                        <a14:foregroundMark x1="25744" y1="34134" x2="45387" y2="23069"/>
                        <a14:foregroundMark x1="36310" y1="26096" x2="51488" y2="37161"/>
                        <a14:foregroundMark x1="29018" y1="28810" x2="50298" y2="38831"/>
                        <a14:foregroundMark x1="59375" y1="23278" x2="53571" y2="35699"/>
                        <a14:foregroundMark x1="65476" y1="30585" x2="49405" y2="38622"/>
                        <a14:foregroundMark x1="58780" y1="44572" x2="54762" y2="46033"/>
                        <a14:foregroundMark x1="34524" y1="37578" x2="38690" y2="41336"/>
                        <a14:foregroundMark x1="59673" y1="39875" x2="72321" y2="36326"/>
                        <a14:foregroundMark x1="37798" y1="41127" x2="45982" y2="49061"/>
                        <a14:foregroundMark x1="55655" y1="66284" x2="57887" y2="67328"/>
                        <a14:foregroundMark x1="44792" y1="67954" x2="47173" y2="71816"/>
                        <a14:foregroundMark x1="57589" y1="68372" x2="59077" y2="65658"/>
                        <a14:foregroundMark x1="55952" y1="65136" x2="55060" y2="73278"/>
                        <a14:foregroundMark x1="55655" y1="65449" x2="55952" y2="69833"/>
                        <a14:foregroundMark x1="49405" y1="70668" x2="49107" y2="81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95" y="2280012"/>
            <a:ext cx="1241017" cy="1769186"/>
          </a:xfrm>
          <a:prstGeom prst="rect">
            <a:avLst/>
          </a:prstGeom>
        </p:spPr>
      </p:pic>
      <p:sp>
        <p:nvSpPr>
          <p:cNvPr id="17" name="Rettangolo con due angoli in diagonale arrotondati 16">
            <a:extLst>
              <a:ext uri="{FF2B5EF4-FFF2-40B4-BE49-F238E27FC236}">
                <a16:creationId xmlns:a16="http://schemas.microsoft.com/office/drawing/2014/main" id="{44289FBE-ACFC-44AC-9C2A-1C896AFB3513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10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665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953E-6 3.94844E-6 L 0.40921 -0.247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4" y="-1255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0921 -0.24763 L 3.51953E-6 3.94844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8" y="12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1.63797E-6 -1.04025E-6 L -0.33375 0.0287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8" y="142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  <p:bldP spid="17" grpId="0" uiExpan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3355F-071F-9715-61C3-D12BDF8BE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4ED3F246-E1B7-E16F-4520-13A0EE689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" y="930275"/>
            <a:ext cx="4153786" cy="47874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5B1F8C-4C37-84EA-6585-8BCA3D215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8"/>
          <a:stretch/>
        </p:blipFill>
        <p:spPr>
          <a:xfrm>
            <a:off x="3623657" y="1652720"/>
            <a:ext cx="6970596" cy="3869256"/>
          </a:xfrm>
          <a:custGeom>
            <a:avLst/>
            <a:gdLst>
              <a:gd name="connsiteX0" fmla="*/ 3393126 w 6970596"/>
              <a:gd name="connsiteY0" fmla="*/ 183 h 3869256"/>
              <a:gd name="connsiteX1" fmla="*/ 6959444 w 6970596"/>
              <a:gd name="connsiteY1" fmla="*/ 675830 h 3869256"/>
              <a:gd name="connsiteX2" fmla="*/ 6965652 w 6970596"/>
              <a:gd name="connsiteY2" fmla="*/ 1358984 h 3869256"/>
              <a:gd name="connsiteX3" fmla="*/ 6970596 w 6970596"/>
              <a:gd name="connsiteY3" fmla="*/ 1646328 h 3869256"/>
              <a:gd name="connsiteX4" fmla="*/ 6970596 w 6970596"/>
              <a:gd name="connsiteY4" fmla="*/ 3181900 h 3869256"/>
              <a:gd name="connsiteX5" fmla="*/ 6886658 w 6970596"/>
              <a:gd name="connsiteY5" fmla="*/ 3216019 h 3869256"/>
              <a:gd name="connsiteX6" fmla="*/ 4363414 w 6970596"/>
              <a:gd name="connsiteY6" fmla="*/ 3833725 h 3869256"/>
              <a:gd name="connsiteX7" fmla="*/ 3966455 w 6970596"/>
              <a:gd name="connsiteY7" fmla="*/ 3869256 h 3869256"/>
              <a:gd name="connsiteX8" fmla="*/ 2332094 w 6970596"/>
              <a:gd name="connsiteY8" fmla="*/ 3869256 h 3869256"/>
              <a:gd name="connsiteX9" fmla="*/ 1811161 w 6970596"/>
              <a:gd name="connsiteY9" fmla="*/ 3820936 h 3869256"/>
              <a:gd name="connsiteX10" fmla="*/ 308032 w 6970596"/>
              <a:gd name="connsiteY10" fmla="*/ 3551029 h 3869256"/>
              <a:gd name="connsiteX11" fmla="*/ 0 w 6970596"/>
              <a:gd name="connsiteY11" fmla="*/ 3472529 h 3869256"/>
              <a:gd name="connsiteX12" fmla="*/ 0 w 6970596"/>
              <a:gd name="connsiteY12" fmla="*/ 1559712 h 3869256"/>
              <a:gd name="connsiteX13" fmla="*/ 1675 w 6970596"/>
              <a:gd name="connsiteY13" fmla="*/ 1322637 h 3869256"/>
              <a:gd name="connsiteX14" fmla="*/ 1152 w 6970596"/>
              <a:gd name="connsiteY14" fmla="*/ 565507 h 3869256"/>
              <a:gd name="connsiteX15" fmla="*/ 3393126 w 6970596"/>
              <a:gd name="connsiteY15" fmla="*/ 183 h 386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70596" h="3869256">
                <a:moveTo>
                  <a:pt x="3393126" y="183"/>
                </a:moveTo>
                <a:cubicBezTo>
                  <a:pt x="4509429" y="-6422"/>
                  <a:pt x="5747110" y="164997"/>
                  <a:pt x="6959444" y="675830"/>
                </a:cubicBezTo>
                <a:cubicBezTo>
                  <a:pt x="6960315" y="936272"/>
                  <a:pt x="6962624" y="1157445"/>
                  <a:pt x="6965652" y="1358984"/>
                </a:cubicBezTo>
                <a:lnTo>
                  <a:pt x="6970596" y="1646328"/>
                </a:lnTo>
                <a:lnTo>
                  <a:pt x="6970596" y="3181900"/>
                </a:lnTo>
                <a:lnTo>
                  <a:pt x="6886658" y="3216019"/>
                </a:lnTo>
                <a:cubicBezTo>
                  <a:pt x="6334958" y="3435854"/>
                  <a:pt x="5476864" y="3709823"/>
                  <a:pt x="4363414" y="3833725"/>
                </a:cubicBezTo>
                <a:lnTo>
                  <a:pt x="3966455" y="3869256"/>
                </a:lnTo>
                <a:lnTo>
                  <a:pt x="2332094" y="3869256"/>
                </a:lnTo>
                <a:lnTo>
                  <a:pt x="1811161" y="3820936"/>
                </a:lnTo>
                <a:cubicBezTo>
                  <a:pt x="1334080" y="3765288"/>
                  <a:pt x="832407" y="3677840"/>
                  <a:pt x="308032" y="3551029"/>
                </a:cubicBezTo>
                <a:lnTo>
                  <a:pt x="0" y="3472529"/>
                </a:lnTo>
                <a:lnTo>
                  <a:pt x="0" y="1559712"/>
                </a:lnTo>
                <a:lnTo>
                  <a:pt x="1675" y="1322637"/>
                </a:lnTo>
                <a:cubicBezTo>
                  <a:pt x="2895" y="1084024"/>
                  <a:pt x="3069" y="835088"/>
                  <a:pt x="1152" y="565507"/>
                </a:cubicBezTo>
                <a:cubicBezTo>
                  <a:pt x="723274" y="311455"/>
                  <a:pt x="1957878" y="8676"/>
                  <a:pt x="3393126" y="183"/>
                </a:cubicBezTo>
                <a:close/>
              </a:path>
            </a:pathLst>
          </a:cu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DBA6B62-DF1F-33E3-A79B-1134456586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67133" y="4947953"/>
            <a:ext cx="1217424" cy="769737"/>
          </a:xfrm>
          <a:prstGeom prst="rect">
            <a:avLst/>
          </a:prstGeom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E10ED763-2A25-1535-2552-1C69F7767C1B}"/>
              </a:ext>
            </a:extLst>
          </p:cNvPr>
          <p:cNvSpPr/>
          <p:nvPr/>
        </p:nvSpPr>
        <p:spPr>
          <a:xfrm>
            <a:off x="5346441" y="6251509"/>
            <a:ext cx="5993072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383272-9396-8404-56F7-F7AC9FF0D308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chemeClr val="bg1"/>
                  </a:innerShdw>
                </a:effectLst>
                <a:uLnTx/>
                <a:uFillTx/>
                <a:latin typeface="BernhardTango BT" panose="03040602040406080504" pitchFamily="66" charset="0"/>
                <a:ea typeface="+mj-ea"/>
                <a:cs typeface="+mj-cs"/>
              </a:rPr>
              <a:t>… dopo </a:t>
            </a:r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Quinta Gara</a:t>
            </a:r>
            <a:endParaRPr lang="it-IT" dirty="0"/>
          </a:p>
        </p:txBody>
      </p:sp>
      <p:sp>
        <p:nvSpPr>
          <p:cNvPr id="4" name="Rettangolo con due angoli in diagonale arrotondati 3">
            <a:extLst>
              <a:ext uri="{FF2B5EF4-FFF2-40B4-BE49-F238E27FC236}">
                <a16:creationId xmlns:a16="http://schemas.microsoft.com/office/drawing/2014/main" id="{E603FAF5-64D5-738F-A749-1277FA31A7D9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5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43DB6133-05BF-245B-BF25-5796D8A756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658D54-D233-7026-206A-CDC9977F5248}"/>
              </a:ext>
            </a:extLst>
          </p:cNvPr>
          <p:cNvSpPr txBox="1"/>
          <p:nvPr/>
        </p:nvSpPr>
        <p:spPr>
          <a:xfrm>
            <a:off x="3710222" y="633002"/>
            <a:ext cx="6797467" cy="1602936"/>
          </a:xfrm>
          <a:prstGeom prst="round2DiagRect">
            <a:avLst>
              <a:gd name="adj1" fmla="val 39761"/>
              <a:gd name="adj2" fmla="val 0"/>
            </a:avLst>
          </a:prstGeom>
          <a:solidFill>
            <a:srgbClr val="00EE6C"/>
          </a:solidFill>
        </p:spPr>
        <p:txBody>
          <a:bodyPr wrap="square" lIns="0" tIns="180000" rIns="0" bIns="0" anchor="ctr" anchorCtr="0">
            <a:noAutofit/>
          </a:bodyPr>
          <a:lstStyle/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Import. Passo </a:t>
            </a:r>
            <a:r>
              <a:rPr lang="it-IT" sz="4000" b="1" spc="50" dirty="0" err="1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Av</a:t>
            </a:r>
            <a:endParaRPr lang="it-IT" sz="4000" b="1" spc="50" dirty="0">
              <a:ln w="2857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innerShdw blurRad="63500" dist="139700" dir="14400000">
                  <a:prstClr val="black">
                    <a:alpha val="50000"/>
                  </a:prstClr>
                </a:innerShdw>
              </a:effectLst>
              <a:latin typeface="American Captain Eternal" panose="02000503030000020004" pitchFamily="50" charset="0"/>
            </a:endParaRP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Vs Ns Obiettivo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Complimenti Raga…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E12564C-8C21-3FAF-44B7-24D2EEE56C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7290" b="-6239"/>
          <a:stretch>
            <a:fillRect/>
          </a:stretch>
        </p:blipFill>
        <p:spPr>
          <a:xfrm>
            <a:off x="8921319" y="395670"/>
            <a:ext cx="2024358" cy="3225483"/>
          </a:xfrm>
          <a:custGeom>
            <a:avLst/>
            <a:gdLst>
              <a:gd name="connsiteX0" fmla="*/ 469767 w 2714492"/>
              <a:gd name="connsiteY0" fmla="*/ 3036071 h 3225483"/>
              <a:gd name="connsiteX1" fmla="*/ 1052885 w 2714492"/>
              <a:gd name="connsiteY1" fmla="*/ 3036071 h 3225483"/>
              <a:gd name="connsiteX2" fmla="*/ 539674 w 2714492"/>
              <a:gd name="connsiteY2" fmla="*/ 3225483 h 3225483"/>
              <a:gd name="connsiteX3" fmla="*/ 184433 w 2714492"/>
              <a:gd name="connsiteY3" fmla="*/ 2262959 h 3225483"/>
              <a:gd name="connsiteX4" fmla="*/ 469767 w 2714492"/>
              <a:gd name="connsiteY4" fmla="*/ 3036071 h 3225483"/>
              <a:gd name="connsiteX5" fmla="*/ 184433 w 2714492"/>
              <a:gd name="connsiteY5" fmla="*/ 3036071 h 3225483"/>
              <a:gd name="connsiteX6" fmla="*/ 184433 w 2714492"/>
              <a:gd name="connsiteY6" fmla="*/ 1695170 h 3225483"/>
              <a:gd name="connsiteX7" fmla="*/ 184433 w 2714492"/>
              <a:gd name="connsiteY7" fmla="*/ 2262959 h 3225483"/>
              <a:gd name="connsiteX8" fmla="*/ 0 w 2714492"/>
              <a:gd name="connsiteY8" fmla="*/ 1763239 h 3225483"/>
              <a:gd name="connsiteX9" fmla="*/ 184433 w 2714492"/>
              <a:gd name="connsiteY9" fmla="*/ 0 h 3225483"/>
              <a:gd name="connsiteX10" fmla="*/ 2714492 w 2714492"/>
              <a:gd name="connsiteY10" fmla="*/ 0 h 3225483"/>
              <a:gd name="connsiteX11" fmla="*/ 2714492 w 2714492"/>
              <a:gd name="connsiteY11" fmla="*/ 3036071 h 3225483"/>
              <a:gd name="connsiteX12" fmla="*/ 1052885 w 2714492"/>
              <a:gd name="connsiteY12" fmla="*/ 3036071 h 3225483"/>
              <a:gd name="connsiteX13" fmla="*/ 1853978 w 2714492"/>
              <a:gd name="connsiteY13" fmla="*/ 2740410 h 3225483"/>
              <a:gd name="connsiteX14" fmla="*/ 1314305 w 2714492"/>
              <a:gd name="connsiteY14" fmla="*/ 1278166 h 3225483"/>
              <a:gd name="connsiteX15" fmla="*/ 184433 w 2714492"/>
              <a:gd name="connsiteY15" fmla="*/ 1695170 h 322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4492" h="3225483">
                <a:moveTo>
                  <a:pt x="469767" y="3036071"/>
                </a:moveTo>
                <a:lnTo>
                  <a:pt x="1052885" y="3036071"/>
                </a:lnTo>
                <a:lnTo>
                  <a:pt x="539674" y="3225483"/>
                </a:lnTo>
                <a:close/>
                <a:moveTo>
                  <a:pt x="184433" y="2262959"/>
                </a:moveTo>
                <a:lnTo>
                  <a:pt x="469767" y="3036071"/>
                </a:lnTo>
                <a:lnTo>
                  <a:pt x="184433" y="3036071"/>
                </a:lnTo>
                <a:close/>
                <a:moveTo>
                  <a:pt x="184433" y="1695170"/>
                </a:moveTo>
                <a:lnTo>
                  <a:pt x="184433" y="2262959"/>
                </a:lnTo>
                <a:lnTo>
                  <a:pt x="0" y="1763239"/>
                </a:lnTo>
                <a:close/>
                <a:moveTo>
                  <a:pt x="184433" y="0"/>
                </a:moveTo>
                <a:lnTo>
                  <a:pt x="2714492" y="0"/>
                </a:lnTo>
                <a:lnTo>
                  <a:pt x="2714492" y="3036071"/>
                </a:lnTo>
                <a:lnTo>
                  <a:pt x="1052885" y="3036071"/>
                </a:lnTo>
                <a:lnTo>
                  <a:pt x="1853978" y="2740410"/>
                </a:lnTo>
                <a:lnTo>
                  <a:pt x="1314305" y="1278166"/>
                </a:lnTo>
                <a:lnTo>
                  <a:pt x="184433" y="1695170"/>
                </a:lnTo>
                <a:close/>
              </a:path>
            </a:pathLst>
          </a:cu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66649A-0C1C-FB62-C3D3-8A8A7DFA0BD8}"/>
              </a:ext>
            </a:extLst>
          </p:cNvPr>
          <p:cNvSpPr txBox="1"/>
          <p:nvPr/>
        </p:nvSpPr>
        <p:spPr>
          <a:xfrm>
            <a:off x="3756576" y="4947953"/>
            <a:ext cx="5875998" cy="1094240"/>
          </a:xfrm>
          <a:prstGeom prst="round2DiagRect">
            <a:avLst>
              <a:gd name="adj1" fmla="val 49943"/>
              <a:gd name="adj2" fmla="val 0"/>
            </a:avLst>
          </a:prstGeom>
          <a:solidFill>
            <a:srgbClr val="0070C0">
              <a:alpha val="93000"/>
            </a:srgbClr>
          </a:solidFill>
        </p:spPr>
        <p:txBody>
          <a:bodyPr wrap="square" lIns="252000" tIns="180000" rIns="252000" bIns="0" anchor="ctr" anchorCtr="0">
            <a:noAutofit/>
          </a:bodyPr>
          <a:lstStyle>
            <a:defPPr>
              <a:defRPr lang="en-US"/>
            </a:defPPr>
            <a:lvl1pPr algn="ctr">
              <a:defRPr sz="3200" b="1" cap="none" spc="5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defRPr>
            </a:lvl1pPr>
          </a:lstStyle>
          <a:p>
            <a:pPr marL="269875" algn="l">
              <a:lnSpc>
                <a:spcPts val="3440"/>
              </a:lnSpc>
            </a:pPr>
            <a:r>
              <a:rPr lang="it-IT" sz="4000" dirty="0"/>
              <a:t>PERCORSO</a:t>
            </a:r>
          </a:p>
          <a:p>
            <a:pPr marL="269875" algn="l">
              <a:lnSpc>
                <a:spcPts val="3440"/>
              </a:lnSpc>
            </a:pPr>
            <a:r>
              <a:rPr lang="it-IT" sz="4000" dirty="0"/>
              <a:t>• è ancora </a:t>
            </a:r>
            <a:r>
              <a:rPr lang="it-IT" sz="4000" dirty="0" err="1"/>
              <a:t>Lunco</a:t>
            </a:r>
            <a:endParaRPr lang="it-IT" sz="40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8B8FD24-6337-CB1C-9371-17A3376F53D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23547" r="-30428"/>
          <a:stretch>
            <a:fillRect/>
          </a:stretch>
        </p:blipFill>
        <p:spPr>
          <a:xfrm flipH="1">
            <a:off x="8066347" y="2645347"/>
            <a:ext cx="2714492" cy="3219421"/>
          </a:xfrm>
          <a:custGeom>
            <a:avLst/>
            <a:gdLst>
              <a:gd name="connsiteX0" fmla="*/ 0 w 2973884"/>
              <a:gd name="connsiteY0" fmla="*/ 737865 h 3871481"/>
              <a:gd name="connsiteX1" fmla="*/ 929213 w 2973884"/>
              <a:gd name="connsiteY1" fmla="*/ 737865 h 3871481"/>
              <a:gd name="connsiteX2" fmla="*/ 313594 w 2973884"/>
              <a:gd name="connsiteY2" fmla="*/ 1087149 h 3871481"/>
              <a:gd name="connsiteX3" fmla="*/ 1057765 w 2973884"/>
              <a:gd name="connsiteY3" fmla="*/ 2398764 h 3871481"/>
              <a:gd name="connsiteX4" fmla="*/ 2280102 w 2973884"/>
              <a:gd name="connsiteY4" fmla="*/ 1705247 h 3871481"/>
              <a:gd name="connsiteX5" fmla="*/ 2280102 w 2973884"/>
              <a:gd name="connsiteY5" fmla="*/ 3871481 h 3871481"/>
              <a:gd name="connsiteX6" fmla="*/ 0 w 2973884"/>
              <a:gd name="connsiteY6" fmla="*/ 3871481 h 3871481"/>
              <a:gd name="connsiteX7" fmla="*/ 2229713 w 2973884"/>
              <a:gd name="connsiteY7" fmla="*/ 0 h 3871481"/>
              <a:gd name="connsiteX8" fmla="*/ 2973884 w 2973884"/>
              <a:gd name="connsiteY8" fmla="*/ 1311616 h 3871481"/>
              <a:gd name="connsiteX9" fmla="*/ 2280102 w 2973884"/>
              <a:gd name="connsiteY9" fmla="*/ 1705247 h 3871481"/>
              <a:gd name="connsiteX10" fmla="*/ 2280102 w 2973884"/>
              <a:gd name="connsiteY10" fmla="*/ 737865 h 3871481"/>
              <a:gd name="connsiteX11" fmla="*/ 929213 w 2973884"/>
              <a:gd name="connsiteY11" fmla="*/ 737865 h 38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3884" h="3871481">
                <a:moveTo>
                  <a:pt x="0" y="737865"/>
                </a:moveTo>
                <a:lnTo>
                  <a:pt x="929213" y="737865"/>
                </a:lnTo>
                <a:lnTo>
                  <a:pt x="313594" y="1087149"/>
                </a:lnTo>
                <a:lnTo>
                  <a:pt x="1057765" y="2398764"/>
                </a:lnTo>
                <a:lnTo>
                  <a:pt x="2280102" y="1705247"/>
                </a:lnTo>
                <a:lnTo>
                  <a:pt x="2280102" y="3871481"/>
                </a:lnTo>
                <a:lnTo>
                  <a:pt x="0" y="3871481"/>
                </a:lnTo>
                <a:close/>
                <a:moveTo>
                  <a:pt x="2229713" y="0"/>
                </a:moveTo>
                <a:lnTo>
                  <a:pt x="2973884" y="1311616"/>
                </a:lnTo>
                <a:lnTo>
                  <a:pt x="2280102" y="1705247"/>
                </a:lnTo>
                <a:lnTo>
                  <a:pt x="2280102" y="737865"/>
                </a:lnTo>
                <a:lnTo>
                  <a:pt x="929213" y="737865"/>
                </a:lnTo>
                <a:close/>
              </a:path>
            </a:pathLst>
          </a:custGeom>
        </p:spPr>
      </p:pic>
      <p:pic>
        <p:nvPicPr>
          <p:cNvPr id="7" name="Immagine 6" descr="Immagine che contiene simbolo, emblema, logo, bandiera&#10;&#10;Descrizione generata automaticamente">
            <a:extLst>
              <a:ext uri="{FF2B5EF4-FFF2-40B4-BE49-F238E27FC236}">
                <a16:creationId xmlns:a16="http://schemas.microsoft.com/office/drawing/2014/main" id="{8B03A1E1-D9C0-AA9A-E874-450791533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72" b="91754" l="6548" r="90476">
                        <a14:foregroundMark x1="50298" y1="6576" x2="52679" y2="7620"/>
                        <a14:foregroundMark x1="6696" y1="37370" x2="11161" y2="37996"/>
                        <a14:foregroundMark x1="30208" y1="57098" x2="47173" y2="73695"/>
                        <a14:foregroundMark x1="66071" y1="58559" x2="48810" y2="72651"/>
                        <a14:foregroundMark x1="39583" y1="64092" x2="61161" y2="64927"/>
                        <a14:foregroundMark x1="49405" y1="91754" x2="49405" y2="91754"/>
                        <a14:foregroundMark x1="90476" y1="37578" x2="90476" y2="37578"/>
                        <a14:foregroundMark x1="54167" y1="35908" x2="54167" y2="35908"/>
                        <a14:foregroundMark x1="49107" y1="38622" x2="49107" y2="38622"/>
                        <a14:foregroundMark x1="50000" y1="24843" x2="53869" y2="52401"/>
                        <a14:foregroundMark x1="57292" y1="20772" x2="71131" y2="37161"/>
                        <a14:foregroundMark x1="46577" y1="15031" x2="46280" y2="49478"/>
                        <a14:foregroundMark x1="51488" y1="12735" x2="48661" y2="52714"/>
                        <a14:foregroundMark x1="48661" y1="52714" x2="43601" y2="17328"/>
                        <a14:foregroundMark x1="78720" y1="39248" x2="78720" y2="39248"/>
                        <a14:foregroundMark x1="79911" y1="36952" x2="45387" y2="55219"/>
                        <a14:foregroundMark x1="81696" y1="39040" x2="49405" y2="55219"/>
                        <a14:foregroundMark x1="79613" y1="38831" x2="54167" y2="57098"/>
                        <a14:foregroundMark x1="65030" y1="48643" x2="66964" y2="33925"/>
                        <a14:foregroundMark x1="50595" y1="12735" x2="80506" y2="34342"/>
                        <a14:foregroundMark x1="48810" y1="12526" x2="17262" y2="33716"/>
                        <a14:foregroundMark x1="15179" y1="35908" x2="44792" y2="53549"/>
                        <a14:foregroundMark x1="14881" y1="33299" x2="45685" y2="49269"/>
                        <a14:foregroundMark x1="19048" y1="34551" x2="40625" y2="20981"/>
                        <a14:foregroundMark x1="25744" y1="34134" x2="45387" y2="23069"/>
                        <a14:foregroundMark x1="36310" y1="26096" x2="51488" y2="37161"/>
                        <a14:foregroundMark x1="29018" y1="28810" x2="50298" y2="38831"/>
                        <a14:foregroundMark x1="59375" y1="23278" x2="53571" y2="35699"/>
                        <a14:foregroundMark x1="65476" y1="30585" x2="49405" y2="38622"/>
                        <a14:foregroundMark x1="58780" y1="44572" x2="54762" y2="46033"/>
                        <a14:foregroundMark x1="34524" y1="37578" x2="38690" y2="41336"/>
                        <a14:foregroundMark x1="59673" y1="39875" x2="72321" y2="36326"/>
                        <a14:foregroundMark x1="37798" y1="41127" x2="45982" y2="49061"/>
                        <a14:foregroundMark x1="55655" y1="66284" x2="57887" y2="67328"/>
                        <a14:foregroundMark x1="44792" y1="67954" x2="47173" y2="71816"/>
                        <a14:foregroundMark x1="57589" y1="68372" x2="59077" y2="65658"/>
                        <a14:foregroundMark x1="55952" y1="65136" x2="55060" y2="73278"/>
                        <a14:foregroundMark x1="55655" y1="65449" x2="55952" y2="69833"/>
                        <a14:foregroundMark x1="49405" y1="70668" x2="49107" y2="81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95" y="2280012"/>
            <a:ext cx="1241017" cy="17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85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953E-6 3.94844E-6 L 0.40921 -0.247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4" y="-1255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0921 -0.24763 L 3.51953E-6 3.94844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8" y="12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1.63797E-6 -1.04025E-6 L -0.33375 0.0287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8" y="142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52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uiExpand="1" build="p" animBg="1"/>
      <p:bldP spid="1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BA276-B5DF-1C93-AA7E-E16D2A290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66C67964-84D4-550B-019E-A5E65867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239"/>
            <a:ext cx="4153786" cy="47874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8D0D2E-9C9C-0814-C512-BBEBFB76E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37058"/>
          <a:stretch/>
        </p:blipFill>
        <p:spPr>
          <a:xfrm>
            <a:off x="4262834" y="785231"/>
            <a:ext cx="6682843" cy="3492608"/>
          </a:xfrm>
          <a:custGeom>
            <a:avLst/>
            <a:gdLst>
              <a:gd name="connsiteX0" fmla="*/ 3436657 w 6682843"/>
              <a:gd name="connsiteY0" fmla="*/ 918 h 3913100"/>
              <a:gd name="connsiteX1" fmla="*/ 6262033 w 6682843"/>
              <a:gd name="connsiteY1" fmla="*/ 485318 h 3913100"/>
              <a:gd name="connsiteX2" fmla="*/ 6682843 w 6682843"/>
              <a:gd name="connsiteY2" fmla="*/ 623365 h 3913100"/>
              <a:gd name="connsiteX3" fmla="*/ 6682843 w 6682843"/>
              <a:gd name="connsiteY3" fmla="*/ 3195950 h 3913100"/>
              <a:gd name="connsiteX4" fmla="*/ 6631590 w 6682843"/>
              <a:gd name="connsiteY4" fmla="*/ 3221399 h 3913100"/>
              <a:gd name="connsiteX5" fmla="*/ 3925466 w 6682843"/>
              <a:gd name="connsiteY5" fmla="*/ 3881804 h 3913100"/>
              <a:gd name="connsiteX6" fmla="*/ 3453813 w 6682843"/>
              <a:gd name="connsiteY6" fmla="*/ 3913100 h 3913100"/>
              <a:gd name="connsiteX7" fmla="*/ 2559603 w 6682843"/>
              <a:gd name="connsiteY7" fmla="*/ 3913100 h 3913100"/>
              <a:gd name="connsiteX8" fmla="*/ 2377770 w 6682843"/>
              <a:gd name="connsiteY8" fmla="*/ 3904449 h 3913100"/>
              <a:gd name="connsiteX9" fmla="*/ 2384 w 6682843"/>
              <a:gd name="connsiteY9" fmla="*/ 3473838 h 3913100"/>
              <a:gd name="connsiteX10" fmla="*/ 11809 w 6682843"/>
              <a:gd name="connsiteY10" fmla="*/ 493381 h 3913100"/>
              <a:gd name="connsiteX11" fmla="*/ 3436657 w 6682843"/>
              <a:gd name="connsiteY11" fmla="*/ 918 h 391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82843" h="3913100">
                <a:moveTo>
                  <a:pt x="3436657" y="918"/>
                </a:moveTo>
                <a:cubicBezTo>
                  <a:pt x="4353592" y="14141"/>
                  <a:pt x="5250311" y="170478"/>
                  <a:pt x="6262033" y="485318"/>
                </a:cubicBezTo>
                <a:lnTo>
                  <a:pt x="6682843" y="623365"/>
                </a:lnTo>
                <a:lnTo>
                  <a:pt x="6682843" y="3195950"/>
                </a:lnTo>
                <a:lnTo>
                  <a:pt x="6631590" y="3221399"/>
                </a:lnTo>
                <a:cubicBezTo>
                  <a:pt x="6251166" y="3403360"/>
                  <a:pt x="5269338" y="3760289"/>
                  <a:pt x="3925466" y="3881804"/>
                </a:cubicBezTo>
                <a:lnTo>
                  <a:pt x="3453813" y="3913100"/>
                </a:lnTo>
                <a:lnTo>
                  <a:pt x="2559603" y="3913100"/>
                </a:lnTo>
                <a:lnTo>
                  <a:pt x="2377770" y="3904449"/>
                </a:lnTo>
                <a:cubicBezTo>
                  <a:pt x="1639127" y="3859377"/>
                  <a:pt x="839017" y="3730095"/>
                  <a:pt x="2384" y="3473838"/>
                </a:cubicBezTo>
                <a:cubicBezTo>
                  <a:pt x="-8652" y="2529971"/>
                  <a:pt x="22844" y="1437248"/>
                  <a:pt x="11809" y="493381"/>
                </a:cubicBezTo>
                <a:cubicBezTo>
                  <a:pt x="1314396" y="157618"/>
                  <a:pt x="2388729" y="-14194"/>
                  <a:pt x="3436657" y="918"/>
                </a:cubicBezTo>
                <a:close/>
              </a:path>
            </a:pathLst>
          </a:cu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AC5AF66-0A59-8F5D-C7CB-8136D82AEB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333355" y="4094011"/>
            <a:ext cx="1217424" cy="769737"/>
          </a:xfrm>
          <a:prstGeom prst="rect">
            <a:avLst/>
          </a:prstGeom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CA764800-D92C-4311-4422-6EF90F5EC902}"/>
              </a:ext>
            </a:extLst>
          </p:cNvPr>
          <p:cNvSpPr/>
          <p:nvPr/>
        </p:nvSpPr>
        <p:spPr>
          <a:xfrm>
            <a:off x="5346441" y="6251509"/>
            <a:ext cx="5993072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CC584B-2F89-8EC5-0869-4D4E221A3510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Sesta Gara</a:t>
            </a:r>
            <a:endParaRPr lang="it-IT" dirty="0"/>
          </a:p>
        </p:txBody>
      </p:sp>
      <p:sp>
        <p:nvSpPr>
          <p:cNvPr id="4" name="Rettangolo con due angoli in diagonale arrotondati 3">
            <a:extLst>
              <a:ext uri="{FF2B5EF4-FFF2-40B4-BE49-F238E27FC236}">
                <a16:creationId xmlns:a16="http://schemas.microsoft.com/office/drawing/2014/main" id="{E215BD8C-68F6-00CB-7CDF-E39EF3F85987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5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2175DD14-4316-4325-8AA4-A5C3DBAFE5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0" name="Immagine 9" descr="Immagine che contiene simbolo, logo, emblema, Elementi grafici&#10;&#10;Descrizione generata automaticamente">
            <a:extLst>
              <a:ext uri="{FF2B5EF4-FFF2-40B4-BE49-F238E27FC236}">
                <a16:creationId xmlns:a16="http://schemas.microsoft.com/office/drawing/2014/main" id="{3265D7E0-0249-D56A-C125-5744349EF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0" b="98298" l="1402" r="96729">
                        <a14:foregroundMark x1="32243" y1="3830" x2="51402" y2="13191"/>
                        <a14:foregroundMark x1="51402" y1="13191" x2="65888" y2="6383"/>
                        <a14:foregroundMark x1="65888" y1="6383" x2="65888" y2="5106"/>
                        <a14:foregroundMark x1="67290" y1="2553" x2="76168" y2="11489"/>
                        <a14:foregroundMark x1="76168" y1="11489" x2="92991" y2="14468"/>
                        <a14:foregroundMark x1="92991" y1="14468" x2="90187" y2="15745"/>
                        <a14:foregroundMark x1="90654" y1="22979" x2="88318" y2="31064"/>
                        <a14:foregroundMark x1="87383" y1="35319" x2="96729" y2="62128"/>
                        <a14:foregroundMark x1="96729" y1="62128" x2="93458" y2="74468"/>
                        <a14:foregroundMark x1="93458" y1="74468" x2="83645" y2="83404"/>
                        <a14:foregroundMark x1="83645" y1="83404" x2="57009" y2="93191"/>
                        <a14:foregroundMark x1="57009" y1="93191" x2="54206" y2="93617"/>
                        <a14:foregroundMark x1="95794" y1="73617" x2="95794" y2="73617"/>
                        <a14:foregroundMark x1="96729" y1="73191" x2="94860" y2="77021"/>
                        <a14:foregroundMark x1="10280" y1="22979" x2="14019" y2="34894"/>
                        <a14:foregroundMark x1="12150" y1="10638" x2="24766" y2="8936"/>
                        <a14:foregroundMark x1="24766" y1="8936" x2="26168" y2="8936"/>
                        <a14:foregroundMark x1="11682" y1="11064" x2="9813" y2="14043"/>
                        <a14:foregroundMark x1="9346" y1="40426" x2="6542" y2="51064"/>
                        <a14:foregroundMark x1="9346" y1="22128" x2="8411" y2="17447"/>
                        <a14:foregroundMark x1="29439" y1="9362" x2="32243" y2="3830"/>
                        <a14:foregroundMark x1="88318" y1="11489" x2="74766" y2="8511"/>
                        <a14:foregroundMark x1="5140" y1="55745" x2="2804" y2="67234"/>
                        <a14:foregroundMark x1="2804" y1="67234" x2="14019" y2="81277"/>
                        <a14:foregroundMark x1="14019" y1="81277" x2="53738" y2="93617"/>
                        <a14:foregroundMark x1="53738" y1="93617" x2="55140" y2="92766"/>
                        <a14:foregroundMark x1="39720" y1="90638" x2="27103" y2="86383"/>
                        <a14:foregroundMark x1="10748" y1="82128" x2="10748" y2="82128"/>
                        <a14:foregroundMark x1="10748" y1="82128" x2="25234" y2="86809"/>
                        <a14:foregroundMark x1="5607" y1="57872" x2="4206" y2="69787"/>
                        <a14:foregroundMark x1="4206" y1="69787" x2="10280" y2="80000"/>
                        <a14:foregroundMark x1="12150" y1="82979" x2="1402" y2="68936"/>
                        <a14:foregroundMark x1="1402" y1="68936" x2="1402" y2="67234"/>
                        <a14:foregroundMark x1="8411" y1="79574" x2="3738" y2="73617"/>
                        <a14:foregroundMark x1="57944" y1="64681" x2="39720" y2="78298"/>
                        <a14:foregroundMark x1="30374" y1="62128" x2="50467" y2="75319"/>
                        <a14:foregroundMark x1="39252" y1="63404" x2="50935" y2="73191"/>
                        <a14:foregroundMark x1="41589" y1="64681" x2="51402" y2="69787"/>
                        <a14:foregroundMark x1="46729" y1="59149" x2="58879" y2="62979"/>
                        <a14:foregroundMark x1="47664" y1="58298" x2="69159" y2="68511"/>
                        <a14:foregroundMark x1="69159" y1="68511" x2="70093" y2="69362"/>
                        <a14:foregroundMark x1="55607" y1="68085" x2="64486" y2="76596"/>
                        <a14:foregroundMark x1="47196" y1="72766" x2="58879" y2="79149"/>
                        <a14:foregroundMark x1="43458" y1="77872" x2="55140" y2="82553"/>
                        <a14:foregroundMark x1="43458" y1="77021" x2="54206" y2="83830"/>
                        <a14:foregroundMark x1="53271" y1="90638" x2="49533" y2="98298"/>
                        <a14:foregroundMark x1="39832" y1="96861" x2="38785" y2="97447"/>
                        <a14:foregroundMark x1="44860" y1="94043" x2="42448" y2="95395"/>
                        <a14:foregroundMark x1="26168" y1="19149" x2="41589" y2="20426"/>
                        <a14:foregroundMark x1="33178" y1="13191" x2="35047" y2="49362"/>
                        <a14:foregroundMark x1="35047" y1="49362" x2="35514" y2="50213"/>
                        <a14:foregroundMark x1="6075" y1="16596" x2="8411" y2="20000"/>
                        <a14:foregroundMark x1="14486" y1="16170" x2="29439" y2="51489"/>
                        <a14:foregroundMark x1="29439" y1="51489" x2="29439" y2="51915"/>
                        <a14:foregroundMark x1="41589" y1="20000" x2="50467" y2="44681"/>
                        <a14:foregroundMark x1="24299" y1="34468" x2="45327" y2="36170"/>
                        <a14:foregroundMark x1="35981" y1="37021" x2="44393" y2="41702"/>
                        <a14:foregroundMark x1="5140" y1="45106" x2="5140" y2="45106"/>
                        <a14:foregroundMark x1="57944" y1="95745" x2="57944" y2="95745"/>
                        <a14:backgroundMark x1="45327" y1="98298" x2="42523" y2="99574"/>
                        <a14:backgroundMark x1="54206" y1="97021" x2="55140" y2="97872"/>
                        <a14:backgroundMark x1="99533" y1="53617" x2="98131" y2="53191"/>
                        <a14:backgroundMark x1="2336" y1="55319" x2="2336" y2="55319"/>
                        <a14:backgroundMark x1="0" y1="67234" x2="0" y2="6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82" y="5121834"/>
            <a:ext cx="1793637" cy="196964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CC5F29C-6C72-B039-BDB1-C3DED85F5D4A}"/>
              </a:ext>
            </a:extLst>
          </p:cNvPr>
          <p:cNvSpPr txBox="1"/>
          <p:nvPr/>
        </p:nvSpPr>
        <p:spPr>
          <a:xfrm>
            <a:off x="3786994" y="185767"/>
            <a:ext cx="6797467" cy="1361509"/>
          </a:xfrm>
          <a:prstGeom prst="round2DiagRect">
            <a:avLst>
              <a:gd name="adj1" fmla="val 39761"/>
              <a:gd name="adj2" fmla="val 0"/>
            </a:avLst>
          </a:prstGeom>
          <a:solidFill>
            <a:srgbClr val="00EE6C"/>
          </a:solidFill>
        </p:spPr>
        <p:txBody>
          <a:bodyPr wrap="square" lIns="0" tIns="180000" rIns="0" bIns="0" anchor="ctr" anchorCtr="0">
            <a:noAutofit/>
          </a:bodyPr>
          <a:lstStyle/>
          <a:p>
            <a:pPr marL="363538">
              <a:lnSpc>
                <a:spcPts val="3600"/>
              </a:lnSpc>
            </a:pPr>
            <a:r>
              <a:rPr lang="it-IT" sz="36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Credere n. Lavoro</a:t>
            </a:r>
          </a:p>
          <a:p>
            <a:pPr marL="363538">
              <a:lnSpc>
                <a:spcPts val="3600"/>
              </a:lnSpc>
            </a:pPr>
            <a:r>
              <a:rPr lang="it-IT" sz="36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Impegnarsi</a:t>
            </a:r>
          </a:p>
          <a:p>
            <a:pPr marL="363538">
              <a:lnSpc>
                <a:spcPts val="3600"/>
              </a:lnSpc>
            </a:pPr>
            <a:r>
              <a:rPr lang="it-IT" sz="36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Umiltà &amp; Dedizione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E120C38-7498-59DF-28F5-FEF864E4B2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7290" b="-6239"/>
          <a:stretch>
            <a:fillRect/>
          </a:stretch>
        </p:blipFill>
        <p:spPr>
          <a:xfrm>
            <a:off x="9331569" y="395670"/>
            <a:ext cx="1614108" cy="3225483"/>
          </a:xfrm>
          <a:custGeom>
            <a:avLst/>
            <a:gdLst>
              <a:gd name="connsiteX0" fmla="*/ 469767 w 2714492"/>
              <a:gd name="connsiteY0" fmla="*/ 3036071 h 3225483"/>
              <a:gd name="connsiteX1" fmla="*/ 1052885 w 2714492"/>
              <a:gd name="connsiteY1" fmla="*/ 3036071 h 3225483"/>
              <a:gd name="connsiteX2" fmla="*/ 539674 w 2714492"/>
              <a:gd name="connsiteY2" fmla="*/ 3225483 h 3225483"/>
              <a:gd name="connsiteX3" fmla="*/ 184433 w 2714492"/>
              <a:gd name="connsiteY3" fmla="*/ 2262959 h 3225483"/>
              <a:gd name="connsiteX4" fmla="*/ 469767 w 2714492"/>
              <a:gd name="connsiteY4" fmla="*/ 3036071 h 3225483"/>
              <a:gd name="connsiteX5" fmla="*/ 184433 w 2714492"/>
              <a:gd name="connsiteY5" fmla="*/ 3036071 h 3225483"/>
              <a:gd name="connsiteX6" fmla="*/ 184433 w 2714492"/>
              <a:gd name="connsiteY6" fmla="*/ 1695170 h 3225483"/>
              <a:gd name="connsiteX7" fmla="*/ 184433 w 2714492"/>
              <a:gd name="connsiteY7" fmla="*/ 2262959 h 3225483"/>
              <a:gd name="connsiteX8" fmla="*/ 0 w 2714492"/>
              <a:gd name="connsiteY8" fmla="*/ 1763239 h 3225483"/>
              <a:gd name="connsiteX9" fmla="*/ 184433 w 2714492"/>
              <a:gd name="connsiteY9" fmla="*/ 0 h 3225483"/>
              <a:gd name="connsiteX10" fmla="*/ 2714492 w 2714492"/>
              <a:gd name="connsiteY10" fmla="*/ 0 h 3225483"/>
              <a:gd name="connsiteX11" fmla="*/ 2714492 w 2714492"/>
              <a:gd name="connsiteY11" fmla="*/ 3036071 h 3225483"/>
              <a:gd name="connsiteX12" fmla="*/ 1052885 w 2714492"/>
              <a:gd name="connsiteY12" fmla="*/ 3036071 h 3225483"/>
              <a:gd name="connsiteX13" fmla="*/ 1853978 w 2714492"/>
              <a:gd name="connsiteY13" fmla="*/ 2740410 h 3225483"/>
              <a:gd name="connsiteX14" fmla="*/ 1314305 w 2714492"/>
              <a:gd name="connsiteY14" fmla="*/ 1278166 h 3225483"/>
              <a:gd name="connsiteX15" fmla="*/ 184433 w 2714492"/>
              <a:gd name="connsiteY15" fmla="*/ 1695170 h 322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4492" h="3225483">
                <a:moveTo>
                  <a:pt x="469767" y="3036071"/>
                </a:moveTo>
                <a:lnTo>
                  <a:pt x="1052885" y="3036071"/>
                </a:lnTo>
                <a:lnTo>
                  <a:pt x="539674" y="3225483"/>
                </a:lnTo>
                <a:close/>
                <a:moveTo>
                  <a:pt x="184433" y="2262959"/>
                </a:moveTo>
                <a:lnTo>
                  <a:pt x="469767" y="3036071"/>
                </a:lnTo>
                <a:lnTo>
                  <a:pt x="184433" y="3036071"/>
                </a:lnTo>
                <a:close/>
                <a:moveTo>
                  <a:pt x="184433" y="1695170"/>
                </a:moveTo>
                <a:lnTo>
                  <a:pt x="184433" y="2262959"/>
                </a:lnTo>
                <a:lnTo>
                  <a:pt x="0" y="1763239"/>
                </a:lnTo>
                <a:close/>
                <a:moveTo>
                  <a:pt x="184433" y="0"/>
                </a:moveTo>
                <a:lnTo>
                  <a:pt x="2714492" y="0"/>
                </a:lnTo>
                <a:lnTo>
                  <a:pt x="2714492" y="3036071"/>
                </a:lnTo>
                <a:lnTo>
                  <a:pt x="1052885" y="3036071"/>
                </a:lnTo>
                <a:lnTo>
                  <a:pt x="1853978" y="2740410"/>
                </a:lnTo>
                <a:lnTo>
                  <a:pt x="1314305" y="1278166"/>
                </a:lnTo>
                <a:lnTo>
                  <a:pt x="184433" y="1695170"/>
                </a:lnTo>
                <a:close/>
              </a:path>
            </a:pathLst>
          </a:cu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5E1B0BB-0195-AC5D-1ED5-081C44329062}"/>
              </a:ext>
            </a:extLst>
          </p:cNvPr>
          <p:cNvSpPr txBox="1"/>
          <p:nvPr/>
        </p:nvSpPr>
        <p:spPr>
          <a:xfrm>
            <a:off x="3539519" y="3953061"/>
            <a:ext cx="7788733" cy="1573997"/>
          </a:xfrm>
          <a:prstGeom prst="round2DiagRect">
            <a:avLst>
              <a:gd name="adj1" fmla="val 49943"/>
              <a:gd name="adj2" fmla="val 0"/>
            </a:avLst>
          </a:prstGeom>
          <a:solidFill>
            <a:srgbClr val="0070C0">
              <a:alpha val="93000"/>
            </a:srgbClr>
          </a:solidFill>
        </p:spPr>
        <p:txBody>
          <a:bodyPr wrap="square" lIns="252000" tIns="180000" rIns="252000" bIns="0" anchor="ctr" anchorCtr="0">
            <a:noAutofit/>
          </a:bodyPr>
          <a:lstStyle>
            <a:defPPr>
              <a:defRPr lang="en-US"/>
            </a:defPPr>
            <a:lvl1pPr algn="ctr">
              <a:defRPr sz="3200" b="1" cap="none" spc="5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defRPr>
            </a:lvl1pPr>
          </a:lstStyle>
          <a:p>
            <a:pPr marL="269875" algn="l">
              <a:lnSpc>
                <a:spcPts val="3440"/>
              </a:lnSpc>
            </a:pPr>
            <a:r>
              <a:rPr lang="it-IT" sz="3600" dirty="0"/>
              <a:t>Avanzare / Percorso</a:t>
            </a:r>
          </a:p>
          <a:p>
            <a:pPr marL="269875" algn="l">
              <a:lnSpc>
                <a:spcPts val="3440"/>
              </a:lnSpc>
            </a:pPr>
            <a:r>
              <a:rPr lang="it-IT" sz="3600" dirty="0"/>
              <a:t>• Rispetto / Avversario</a:t>
            </a:r>
            <a:br>
              <a:rPr lang="it-IT" sz="3600" dirty="0"/>
            </a:br>
            <a:r>
              <a:rPr lang="it-IT" sz="3600" dirty="0"/>
              <a:t>• Credere se Stessi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3E88C29-D249-359D-F154-FDBF0AEFA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-23547" r="-30428"/>
          <a:stretch>
            <a:fillRect/>
          </a:stretch>
        </p:blipFill>
        <p:spPr>
          <a:xfrm rot="20487969" flipH="1">
            <a:off x="9024290" y="1800086"/>
            <a:ext cx="2033378" cy="3539231"/>
          </a:xfrm>
          <a:custGeom>
            <a:avLst/>
            <a:gdLst>
              <a:gd name="connsiteX0" fmla="*/ 0 w 2973884"/>
              <a:gd name="connsiteY0" fmla="*/ 737865 h 3871481"/>
              <a:gd name="connsiteX1" fmla="*/ 929213 w 2973884"/>
              <a:gd name="connsiteY1" fmla="*/ 737865 h 3871481"/>
              <a:gd name="connsiteX2" fmla="*/ 313594 w 2973884"/>
              <a:gd name="connsiteY2" fmla="*/ 1087149 h 3871481"/>
              <a:gd name="connsiteX3" fmla="*/ 1057765 w 2973884"/>
              <a:gd name="connsiteY3" fmla="*/ 2398764 h 3871481"/>
              <a:gd name="connsiteX4" fmla="*/ 2280102 w 2973884"/>
              <a:gd name="connsiteY4" fmla="*/ 1705247 h 3871481"/>
              <a:gd name="connsiteX5" fmla="*/ 2280102 w 2973884"/>
              <a:gd name="connsiteY5" fmla="*/ 3871481 h 3871481"/>
              <a:gd name="connsiteX6" fmla="*/ 0 w 2973884"/>
              <a:gd name="connsiteY6" fmla="*/ 3871481 h 3871481"/>
              <a:gd name="connsiteX7" fmla="*/ 2229713 w 2973884"/>
              <a:gd name="connsiteY7" fmla="*/ 0 h 3871481"/>
              <a:gd name="connsiteX8" fmla="*/ 2973884 w 2973884"/>
              <a:gd name="connsiteY8" fmla="*/ 1311616 h 3871481"/>
              <a:gd name="connsiteX9" fmla="*/ 2280102 w 2973884"/>
              <a:gd name="connsiteY9" fmla="*/ 1705247 h 3871481"/>
              <a:gd name="connsiteX10" fmla="*/ 2280102 w 2973884"/>
              <a:gd name="connsiteY10" fmla="*/ 737865 h 3871481"/>
              <a:gd name="connsiteX11" fmla="*/ 929213 w 2973884"/>
              <a:gd name="connsiteY11" fmla="*/ 737865 h 38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3884" h="3871481">
                <a:moveTo>
                  <a:pt x="0" y="737865"/>
                </a:moveTo>
                <a:lnTo>
                  <a:pt x="929213" y="737865"/>
                </a:lnTo>
                <a:lnTo>
                  <a:pt x="313594" y="1087149"/>
                </a:lnTo>
                <a:lnTo>
                  <a:pt x="1057765" y="2398764"/>
                </a:lnTo>
                <a:lnTo>
                  <a:pt x="2280102" y="1705247"/>
                </a:lnTo>
                <a:lnTo>
                  <a:pt x="2280102" y="3871481"/>
                </a:lnTo>
                <a:lnTo>
                  <a:pt x="0" y="3871481"/>
                </a:lnTo>
                <a:close/>
                <a:moveTo>
                  <a:pt x="2229713" y="0"/>
                </a:moveTo>
                <a:lnTo>
                  <a:pt x="2973884" y="1311616"/>
                </a:lnTo>
                <a:lnTo>
                  <a:pt x="2280102" y="1705247"/>
                </a:lnTo>
                <a:lnTo>
                  <a:pt x="2280102" y="737865"/>
                </a:lnTo>
                <a:lnTo>
                  <a:pt x="929213" y="737865"/>
                </a:lnTo>
                <a:close/>
              </a:path>
            </a:pathLst>
          </a:cu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4831288-7A08-C5E4-2AF9-0BE1685FC1E1}"/>
              </a:ext>
            </a:extLst>
          </p:cNvPr>
          <p:cNvSpPr txBox="1"/>
          <p:nvPr/>
        </p:nvSpPr>
        <p:spPr>
          <a:xfrm>
            <a:off x="3355" y="5573387"/>
            <a:ext cx="6682844" cy="599962"/>
          </a:xfrm>
          <a:prstGeom prst="round2DiagRect">
            <a:avLst>
              <a:gd name="adj1" fmla="val 49943"/>
              <a:gd name="adj2" fmla="val 0"/>
            </a:avLst>
          </a:prstGeom>
          <a:solidFill>
            <a:srgbClr val="0070C0">
              <a:alpha val="93000"/>
            </a:srgbClr>
          </a:solidFill>
        </p:spPr>
        <p:txBody>
          <a:bodyPr wrap="square" lIns="252000" tIns="180000" rIns="252000" bIns="0" anchor="ctr" anchorCtr="0">
            <a:noAutofit/>
          </a:bodyPr>
          <a:lstStyle>
            <a:defPPr>
              <a:defRPr lang="en-US"/>
            </a:defPPr>
            <a:lvl1pPr algn="ctr">
              <a:defRPr sz="3200" b="1" cap="none" spc="5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defRPr>
            </a:lvl1pPr>
          </a:lstStyle>
          <a:p>
            <a:pPr marL="269875" algn="l">
              <a:lnSpc>
                <a:spcPts val="3440"/>
              </a:lnSpc>
            </a:pPr>
            <a:r>
              <a:rPr lang="it-IT" sz="3600" dirty="0"/>
              <a:t>SIAMO UN BEL GRUPPO</a:t>
            </a:r>
          </a:p>
        </p:txBody>
      </p:sp>
    </p:spTree>
    <p:extLst>
      <p:ext uri="{BB962C8B-B14F-4D97-AF65-F5344CB8AC3E}">
        <p14:creationId xmlns:p14="http://schemas.microsoft.com/office/powerpoint/2010/main" val="3214408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953E-6 3.94844E-6 L 0.40921 -0.247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4" y="-1255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0921 -0.24763 L 3.51953E-6 3.94844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8" y="12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66191E-6 -2.1981E-6 L -0.01834 -0.4739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" y="-237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animBg="1"/>
      <p:bldP spid="11" grpId="0" uiExpand="1" build="p" animBg="1"/>
      <p:bldP spid="15" grpId="0" uiExpand="1" build="p" animBg="1"/>
      <p:bldP spid="17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6E2D3-F548-8A21-DEA4-43BACEB76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3BB7B421-2E8B-2210-DBCA-F1CC3B1E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239"/>
            <a:ext cx="4153786" cy="47874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1FC4CF0-1260-CF39-E926-355C241B9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603"/>
          <a:stretch/>
        </p:blipFill>
        <p:spPr>
          <a:xfrm>
            <a:off x="4262834" y="1466348"/>
            <a:ext cx="6682843" cy="3350704"/>
          </a:xfrm>
          <a:custGeom>
            <a:avLst/>
            <a:gdLst>
              <a:gd name="connsiteX0" fmla="*/ 3436657 w 6682843"/>
              <a:gd name="connsiteY0" fmla="*/ 918 h 3913100"/>
              <a:gd name="connsiteX1" fmla="*/ 6262033 w 6682843"/>
              <a:gd name="connsiteY1" fmla="*/ 485318 h 3913100"/>
              <a:gd name="connsiteX2" fmla="*/ 6682843 w 6682843"/>
              <a:gd name="connsiteY2" fmla="*/ 623365 h 3913100"/>
              <a:gd name="connsiteX3" fmla="*/ 6682843 w 6682843"/>
              <a:gd name="connsiteY3" fmla="*/ 3195950 h 3913100"/>
              <a:gd name="connsiteX4" fmla="*/ 6631590 w 6682843"/>
              <a:gd name="connsiteY4" fmla="*/ 3221399 h 3913100"/>
              <a:gd name="connsiteX5" fmla="*/ 3925466 w 6682843"/>
              <a:gd name="connsiteY5" fmla="*/ 3881804 h 3913100"/>
              <a:gd name="connsiteX6" fmla="*/ 3453813 w 6682843"/>
              <a:gd name="connsiteY6" fmla="*/ 3913100 h 3913100"/>
              <a:gd name="connsiteX7" fmla="*/ 2559603 w 6682843"/>
              <a:gd name="connsiteY7" fmla="*/ 3913100 h 3913100"/>
              <a:gd name="connsiteX8" fmla="*/ 2377770 w 6682843"/>
              <a:gd name="connsiteY8" fmla="*/ 3904449 h 3913100"/>
              <a:gd name="connsiteX9" fmla="*/ 2384 w 6682843"/>
              <a:gd name="connsiteY9" fmla="*/ 3473838 h 3913100"/>
              <a:gd name="connsiteX10" fmla="*/ 11809 w 6682843"/>
              <a:gd name="connsiteY10" fmla="*/ 493381 h 3913100"/>
              <a:gd name="connsiteX11" fmla="*/ 3436657 w 6682843"/>
              <a:gd name="connsiteY11" fmla="*/ 918 h 391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82843" h="3913100">
                <a:moveTo>
                  <a:pt x="3436657" y="918"/>
                </a:moveTo>
                <a:cubicBezTo>
                  <a:pt x="4353592" y="14141"/>
                  <a:pt x="5250311" y="170478"/>
                  <a:pt x="6262033" y="485318"/>
                </a:cubicBezTo>
                <a:lnTo>
                  <a:pt x="6682843" y="623365"/>
                </a:lnTo>
                <a:lnTo>
                  <a:pt x="6682843" y="3195950"/>
                </a:lnTo>
                <a:lnTo>
                  <a:pt x="6631590" y="3221399"/>
                </a:lnTo>
                <a:cubicBezTo>
                  <a:pt x="6251166" y="3403360"/>
                  <a:pt x="5269338" y="3760289"/>
                  <a:pt x="3925466" y="3881804"/>
                </a:cubicBezTo>
                <a:lnTo>
                  <a:pt x="3453813" y="3913100"/>
                </a:lnTo>
                <a:lnTo>
                  <a:pt x="2559603" y="3913100"/>
                </a:lnTo>
                <a:lnTo>
                  <a:pt x="2377770" y="3904449"/>
                </a:lnTo>
                <a:cubicBezTo>
                  <a:pt x="1639127" y="3859377"/>
                  <a:pt x="839017" y="3730095"/>
                  <a:pt x="2384" y="3473838"/>
                </a:cubicBezTo>
                <a:cubicBezTo>
                  <a:pt x="-8652" y="2529971"/>
                  <a:pt x="22844" y="1437248"/>
                  <a:pt x="11809" y="493381"/>
                </a:cubicBezTo>
                <a:cubicBezTo>
                  <a:pt x="1314396" y="157618"/>
                  <a:pt x="2388729" y="-14194"/>
                  <a:pt x="3436657" y="918"/>
                </a:cubicBezTo>
                <a:close/>
              </a:path>
            </a:pathLst>
          </a:cu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6D7A70B-7B20-E754-DA0E-C23C82E93D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343254" y="4721502"/>
            <a:ext cx="1217424" cy="769737"/>
          </a:xfrm>
          <a:prstGeom prst="rect">
            <a:avLst/>
          </a:prstGeom>
        </p:spPr>
      </p:pic>
      <p:sp>
        <p:nvSpPr>
          <p:cNvPr id="3" name="Rettangolo 4">
            <a:extLst>
              <a:ext uri="{FF2B5EF4-FFF2-40B4-BE49-F238E27FC236}">
                <a16:creationId xmlns:a16="http://schemas.microsoft.com/office/drawing/2014/main" id="{DF3F69C4-F76A-0E6D-D6ED-6EC21832D722}"/>
              </a:ext>
            </a:extLst>
          </p:cNvPr>
          <p:cNvSpPr/>
          <p:nvPr/>
        </p:nvSpPr>
        <p:spPr>
          <a:xfrm>
            <a:off x="5346441" y="6251509"/>
            <a:ext cx="5993072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509F52-4827-19D8-16B2-0381C8A30200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chemeClr val="bg1"/>
                  </a:innerShdw>
                </a:effectLst>
                <a:uLnTx/>
                <a:uFillTx/>
                <a:latin typeface="BernhardTango BT" panose="03040602040406080504" pitchFamily="66" charset="0"/>
                <a:ea typeface="+mj-ea"/>
                <a:cs typeface="+mj-cs"/>
              </a:rPr>
              <a:t>… dopo </a:t>
            </a:r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Sesta Gara</a:t>
            </a:r>
            <a:endParaRPr lang="it-IT" dirty="0"/>
          </a:p>
        </p:txBody>
      </p:sp>
      <p:sp>
        <p:nvSpPr>
          <p:cNvPr id="4" name="Rettangolo con due angoli in diagonale arrotondati 3">
            <a:extLst>
              <a:ext uri="{FF2B5EF4-FFF2-40B4-BE49-F238E27FC236}">
                <a16:creationId xmlns:a16="http://schemas.microsoft.com/office/drawing/2014/main" id="{6FEC42CE-0A18-9B4D-6780-9414F6D2A7A4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5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E06D1758-AD7E-4AEA-99CE-CCEE14A414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0" name="Immagine 9" descr="Immagine che contiene simbolo, logo, emblema, Elementi grafici&#10;&#10;Descrizione generata automaticamente">
            <a:extLst>
              <a:ext uri="{FF2B5EF4-FFF2-40B4-BE49-F238E27FC236}">
                <a16:creationId xmlns:a16="http://schemas.microsoft.com/office/drawing/2014/main" id="{67483DB4-89FC-F7E1-A531-DD5BA4C37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0" b="98298" l="1402" r="96729">
                        <a14:foregroundMark x1="32243" y1="3830" x2="51402" y2="13191"/>
                        <a14:foregroundMark x1="51402" y1="13191" x2="65888" y2="6383"/>
                        <a14:foregroundMark x1="65888" y1="6383" x2="65888" y2="5106"/>
                        <a14:foregroundMark x1="67290" y1="2553" x2="76168" y2="11489"/>
                        <a14:foregroundMark x1="76168" y1="11489" x2="92991" y2="14468"/>
                        <a14:foregroundMark x1="92991" y1="14468" x2="90187" y2="15745"/>
                        <a14:foregroundMark x1="90654" y1="22979" x2="88318" y2="31064"/>
                        <a14:foregroundMark x1="87383" y1="35319" x2="96729" y2="62128"/>
                        <a14:foregroundMark x1="96729" y1="62128" x2="93458" y2="74468"/>
                        <a14:foregroundMark x1="93458" y1="74468" x2="83645" y2="83404"/>
                        <a14:foregroundMark x1="83645" y1="83404" x2="57009" y2="93191"/>
                        <a14:foregroundMark x1="57009" y1="93191" x2="54206" y2="93617"/>
                        <a14:foregroundMark x1="95794" y1="73617" x2="95794" y2="73617"/>
                        <a14:foregroundMark x1="96729" y1="73191" x2="94860" y2="77021"/>
                        <a14:foregroundMark x1="10280" y1="22979" x2="14019" y2="34894"/>
                        <a14:foregroundMark x1="12150" y1="10638" x2="24766" y2="8936"/>
                        <a14:foregroundMark x1="24766" y1="8936" x2="26168" y2="8936"/>
                        <a14:foregroundMark x1="11682" y1="11064" x2="9813" y2="14043"/>
                        <a14:foregroundMark x1="9346" y1="40426" x2="6542" y2="51064"/>
                        <a14:foregroundMark x1="9346" y1="22128" x2="8411" y2="17447"/>
                        <a14:foregroundMark x1="29439" y1="9362" x2="32243" y2="3830"/>
                        <a14:foregroundMark x1="88318" y1="11489" x2="74766" y2="8511"/>
                        <a14:foregroundMark x1="5140" y1="55745" x2="2804" y2="67234"/>
                        <a14:foregroundMark x1="2804" y1="67234" x2="14019" y2="81277"/>
                        <a14:foregroundMark x1="14019" y1="81277" x2="53738" y2="93617"/>
                        <a14:foregroundMark x1="53738" y1="93617" x2="55140" y2="92766"/>
                        <a14:foregroundMark x1="39720" y1="90638" x2="27103" y2="86383"/>
                        <a14:foregroundMark x1="10748" y1="82128" x2="10748" y2="82128"/>
                        <a14:foregroundMark x1="10748" y1="82128" x2="25234" y2="86809"/>
                        <a14:foregroundMark x1="5607" y1="57872" x2="4206" y2="69787"/>
                        <a14:foregroundMark x1="4206" y1="69787" x2="10280" y2="80000"/>
                        <a14:foregroundMark x1="12150" y1="82979" x2="1402" y2="68936"/>
                        <a14:foregroundMark x1="1402" y1="68936" x2="1402" y2="67234"/>
                        <a14:foregroundMark x1="8411" y1="79574" x2="3738" y2="73617"/>
                        <a14:foregroundMark x1="57944" y1="64681" x2="39720" y2="78298"/>
                        <a14:foregroundMark x1="30374" y1="62128" x2="50467" y2="75319"/>
                        <a14:foregroundMark x1="39252" y1="63404" x2="50935" y2="73191"/>
                        <a14:foregroundMark x1="41589" y1="64681" x2="51402" y2="69787"/>
                        <a14:foregroundMark x1="46729" y1="59149" x2="58879" y2="62979"/>
                        <a14:foregroundMark x1="47664" y1="58298" x2="69159" y2="68511"/>
                        <a14:foregroundMark x1="69159" y1="68511" x2="70093" y2="69362"/>
                        <a14:foregroundMark x1="55607" y1="68085" x2="64486" y2="76596"/>
                        <a14:foregroundMark x1="47196" y1="72766" x2="58879" y2="79149"/>
                        <a14:foregroundMark x1="43458" y1="77872" x2="55140" y2="82553"/>
                        <a14:foregroundMark x1="43458" y1="77021" x2="54206" y2="83830"/>
                        <a14:foregroundMark x1="53271" y1="90638" x2="49533" y2="98298"/>
                        <a14:foregroundMark x1="39832" y1="96861" x2="38785" y2="97447"/>
                        <a14:foregroundMark x1="44860" y1="94043" x2="42448" y2="95395"/>
                        <a14:foregroundMark x1="26168" y1="19149" x2="41589" y2="20426"/>
                        <a14:foregroundMark x1="33178" y1="13191" x2="35047" y2="49362"/>
                        <a14:foregroundMark x1="35047" y1="49362" x2="35514" y2="50213"/>
                        <a14:foregroundMark x1="6075" y1="16596" x2="8411" y2="20000"/>
                        <a14:foregroundMark x1="14486" y1="16170" x2="29439" y2="51489"/>
                        <a14:foregroundMark x1="29439" y1="51489" x2="29439" y2="51915"/>
                        <a14:foregroundMark x1="41589" y1="20000" x2="50467" y2="44681"/>
                        <a14:foregroundMark x1="24299" y1="34468" x2="45327" y2="36170"/>
                        <a14:foregroundMark x1="35981" y1="37021" x2="44393" y2="41702"/>
                        <a14:foregroundMark x1="5140" y1="45106" x2="5140" y2="45106"/>
                        <a14:foregroundMark x1="57944" y1="95745" x2="57944" y2="95745"/>
                        <a14:backgroundMark x1="45327" y1="98298" x2="42523" y2="99574"/>
                        <a14:backgroundMark x1="54206" y1="97021" x2="55140" y2="97872"/>
                        <a14:backgroundMark x1="99533" y1="53617" x2="98131" y2="53191"/>
                        <a14:backgroundMark x1="2336" y1="55319" x2="2336" y2="55319"/>
                        <a14:backgroundMark x1="0" y1="67234" x2="0" y2="6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380" y="5311501"/>
            <a:ext cx="1411062" cy="154953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71DEDC-7DA3-E045-3A0B-A71AFA1C19EA}"/>
              </a:ext>
            </a:extLst>
          </p:cNvPr>
          <p:cNvSpPr txBox="1"/>
          <p:nvPr/>
        </p:nvSpPr>
        <p:spPr>
          <a:xfrm>
            <a:off x="4079198" y="500239"/>
            <a:ext cx="6797467" cy="1416659"/>
          </a:xfrm>
          <a:prstGeom prst="round2DiagRect">
            <a:avLst>
              <a:gd name="adj1" fmla="val 39761"/>
              <a:gd name="adj2" fmla="val 0"/>
            </a:avLst>
          </a:prstGeom>
          <a:solidFill>
            <a:srgbClr val="00EE6C"/>
          </a:solidFill>
        </p:spPr>
        <p:txBody>
          <a:bodyPr wrap="square" lIns="0" tIns="180000" rIns="0" bIns="0" anchor="ctr" anchorCtr="0">
            <a:noAutofit/>
          </a:bodyPr>
          <a:lstStyle/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UMILTÀ</a:t>
            </a:r>
          </a:p>
          <a:p>
            <a:pPr marL="363538">
              <a:lnSpc>
                <a:spcPts val="3600"/>
              </a:lnSpc>
            </a:pPr>
            <a:r>
              <a:rPr lang="it-IT" sz="4000" b="1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rPr>
              <a:t>• EQUILIBRIO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885A324-045D-C11C-16BB-2876625436D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7290" b="-6239"/>
          <a:stretch>
            <a:fillRect/>
          </a:stretch>
        </p:blipFill>
        <p:spPr>
          <a:xfrm>
            <a:off x="9331569" y="395670"/>
            <a:ext cx="1614108" cy="3225483"/>
          </a:xfrm>
          <a:custGeom>
            <a:avLst/>
            <a:gdLst>
              <a:gd name="connsiteX0" fmla="*/ 469767 w 2714492"/>
              <a:gd name="connsiteY0" fmla="*/ 3036071 h 3225483"/>
              <a:gd name="connsiteX1" fmla="*/ 1052885 w 2714492"/>
              <a:gd name="connsiteY1" fmla="*/ 3036071 h 3225483"/>
              <a:gd name="connsiteX2" fmla="*/ 539674 w 2714492"/>
              <a:gd name="connsiteY2" fmla="*/ 3225483 h 3225483"/>
              <a:gd name="connsiteX3" fmla="*/ 184433 w 2714492"/>
              <a:gd name="connsiteY3" fmla="*/ 2262959 h 3225483"/>
              <a:gd name="connsiteX4" fmla="*/ 469767 w 2714492"/>
              <a:gd name="connsiteY4" fmla="*/ 3036071 h 3225483"/>
              <a:gd name="connsiteX5" fmla="*/ 184433 w 2714492"/>
              <a:gd name="connsiteY5" fmla="*/ 3036071 h 3225483"/>
              <a:gd name="connsiteX6" fmla="*/ 184433 w 2714492"/>
              <a:gd name="connsiteY6" fmla="*/ 1695170 h 3225483"/>
              <a:gd name="connsiteX7" fmla="*/ 184433 w 2714492"/>
              <a:gd name="connsiteY7" fmla="*/ 2262959 h 3225483"/>
              <a:gd name="connsiteX8" fmla="*/ 0 w 2714492"/>
              <a:gd name="connsiteY8" fmla="*/ 1763239 h 3225483"/>
              <a:gd name="connsiteX9" fmla="*/ 184433 w 2714492"/>
              <a:gd name="connsiteY9" fmla="*/ 0 h 3225483"/>
              <a:gd name="connsiteX10" fmla="*/ 2714492 w 2714492"/>
              <a:gd name="connsiteY10" fmla="*/ 0 h 3225483"/>
              <a:gd name="connsiteX11" fmla="*/ 2714492 w 2714492"/>
              <a:gd name="connsiteY11" fmla="*/ 3036071 h 3225483"/>
              <a:gd name="connsiteX12" fmla="*/ 1052885 w 2714492"/>
              <a:gd name="connsiteY12" fmla="*/ 3036071 h 3225483"/>
              <a:gd name="connsiteX13" fmla="*/ 1853978 w 2714492"/>
              <a:gd name="connsiteY13" fmla="*/ 2740410 h 3225483"/>
              <a:gd name="connsiteX14" fmla="*/ 1314305 w 2714492"/>
              <a:gd name="connsiteY14" fmla="*/ 1278166 h 3225483"/>
              <a:gd name="connsiteX15" fmla="*/ 184433 w 2714492"/>
              <a:gd name="connsiteY15" fmla="*/ 1695170 h 322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4492" h="3225483">
                <a:moveTo>
                  <a:pt x="469767" y="3036071"/>
                </a:moveTo>
                <a:lnTo>
                  <a:pt x="1052885" y="3036071"/>
                </a:lnTo>
                <a:lnTo>
                  <a:pt x="539674" y="3225483"/>
                </a:lnTo>
                <a:close/>
                <a:moveTo>
                  <a:pt x="184433" y="2262959"/>
                </a:moveTo>
                <a:lnTo>
                  <a:pt x="469767" y="3036071"/>
                </a:lnTo>
                <a:lnTo>
                  <a:pt x="184433" y="3036071"/>
                </a:lnTo>
                <a:close/>
                <a:moveTo>
                  <a:pt x="184433" y="1695170"/>
                </a:moveTo>
                <a:lnTo>
                  <a:pt x="184433" y="2262959"/>
                </a:lnTo>
                <a:lnTo>
                  <a:pt x="0" y="1763239"/>
                </a:lnTo>
                <a:close/>
                <a:moveTo>
                  <a:pt x="184433" y="0"/>
                </a:moveTo>
                <a:lnTo>
                  <a:pt x="2714492" y="0"/>
                </a:lnTo>
                <a:lnTo>
                  <a:pt x="2714492" y="3036071"/>
                </a:lnTo>
                <a:lnTo>
                  <a:pt x="1052885" y="3036071"/>
                </a:lnTo>
                <a:lnTo>
                  <a:pt x="1853978" y="2740410"/>
                </a:lnTo>
                <a:lnTo>
                  <a:pt x="1314305" y="1278166"/>
                </a:lnTo>
                <a:lnTo>
                  <a:pt x="184433" y="1695170"/>
                </a:lnTo>
                <a:close/>
              </a:path>
            </a:pathLst>
          </a:cu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2AE380-0902-9E2F-B96A-E504B7AE8C0A}"/>
              </a:ext>
            </a:extLst>
          </p:cNvPr>
          <p:cNvSpPr txBox="1"/>
          <p:nvPr/>
        </p:nvSpPr>
        <p:spPr>
          <a:xfrm>
            <a:off x="3445271" y="4558966"/>
            <a:ext cx="7788733" cy="1573997"/>
          </a:xfrm>
          <a:prstGeom prst="round2DiagRect">
            <a:avLst>
              <a:gd name="adj1" fmla="val 49943"/>
              <a:gd name="adj2" fmla="val 0"/>
            </a:avLst>
          </a:prstGeom>
          <a:solidFill>
            <a:srgbClr val="0070C0">
              <a:alpha val="93000"/>
            </a:srgbClr>
          </a:solidFill>
        </p:spPr>
        <p:txBody>
          <a:bodyPr wrap="square" lIns="252000" tIns="180000" rIns="252000" bIns="0" anchor="ctr" anchorCtr="0">
            <a:noAutofit/>
          </a:bodyPr>
          <a:lstStyle>
            <a:defPPr>
              <a:defRPr lang="en-US"/>
            </a:defPPr>
            <a:lvl1pPr algn="ctr">
              <a:defRPr sz="3200" b="1" cap="none" spc="5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defRPr>
            </a:lvl1pPr>
          </a:lstStyle>
          <a:p>
            <a:pPr marL="269875" algn="l">
              <a:lnSpc>
                <a:spcPts val="3440"/>
              </a:lnSpc>
            </a:pPr>
            <a:r>
              <a:rPr lang="it-IT" sz="3600" dirty="0"/>
              <a:t>Tanto LAVORO</a:t>
            </a:r>
          </a:p>
          <a:p>
            <a:pPr marL="269875" algn="l">
              <a:lnSpc>
                <a:spcPts val="3440"/>
              </a:lnSpc>
            </a:pPr>
            <a:r>
              <a:rPr lang="it-IT" sz="3600" dirty="0"/>
              <a:t>• per Arrivare QUI</a:t>
            </a:r>
            <a:br>
              <a:rPr lang="it-IT" sz="3600" dirty="0"/>
            </a:br>
            <a:r>
              <a:rPr lang="it-IT" sz="3600" dirty="0"/>
              <a:t>• per Andare AVANTI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F8AF2D-904A-866F-3984-3D2C12B72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-23547" r="-30428"/>
          <a:stretch>
            <a:fillRect/>
          </a:stretch>
        </p:blipFill>
        <p:spPr>
          <a:xfrm rot="20487969" flipH="1">
            <a:off x="9024290" y="1800086"/>
            <a:ext cx="2033378" cy="3539231"/>
          </a:xfrm>
          <a:custGeom>
            <a:avLst/>
            <a:gdLst>
              <a:gd name="connsiteX0" fmla="*/ 0 w 2973884"/>
              <a:gd name="connsiteY0" fmla="*/ 737865 h 3871481"/>
              <a:gd name="connsiteX1" fmla="*/ 929213 w 2973884"/>
              <a:gd name="connsiteY1" fmla="*/ 737865 h 3871481"/>
              <a:gd name="connsiteX2" fmla="*/ 313594 w 2973884"/>
              <a:gd name="connsiteY2" fmla="*/ 1087149 h 3871481"/>
              <a:gd name="connsiteX3" fmla="*/ 1057765 w 2973884"/>
              <a:gd name="connsiteY3" fmla="*/ 2398764 h 3871481"/>
              <a:gd name="connsiteX4" fmla="*/ 2280102 w 2973884"/>
              <a:gd name="connsiteY4" fmla="*/ 1705247 h 3871481"/>
              <a:gd name="connsiteX5" fmla="*/ 2280102 w 2973884"/>
              <a:gd name="connsiteY5" fmla="*/ 3871481 h 3871481"/>
              <a:gd name="connsiteX6" fmla="*/ 0 w 2973884"/>
              <a:gd name="connsiteY6" fmla="*/ 3871481 h 3871481"/>
              <a:gd name="connsiteX7" fmla="*/ 2229713 w 2973884"/>
              <a:gd name="connsiteY7" fmla="*/ 0 h 3871481"/>
              <a:gd name="connsiteX8" fmla="*/ 2973884 w 2973884"/>
              <a:gd name="connsiteY8" fmla="*/ 1311616 h 3871481"/>
              <a:gd name="connsiteX9" fmla="*/ 2280102 w 2973884"/>
              <a:gd name="connsiteY9" fmla="*/ 1705247 h 3871481"/>
              <a:gd name="connsiteX10" fmla="*/ 2280102 w 2973884"/>
              <a:gd name="connsiteY10" fmla="*/ 737865 h 3871481"/>
              <a:gd name="connsiteX11" fmla="*/ 929213 w 2973884"/>
              <a:gd name="connsiteY11" fmla="*/ 737865 h 38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3884" h="3871481">
                <a:moveTo>
                  <a:pt x="0" y="737865"/>
                </a:moveTo>
                <a:lnTo>
                  <a:pt x="929213" y="737865"/>
                </a:lnTo>
                <a:lnTo>
                  <a:pt x="313594" y="1087149"/>
                </a:lnTo>
                <a:lnTo>
                  <a:pt x="1057765" y="2398764"/>
                </a:lnTo>
                <a:lnTo>
                  <a:pt x="2280102" y="1705247"/>
                </a:lnTo>
                <a:lnTo>
                  <a:pt x="2280102" y="3871481"/>
                </a:lnTo>
                <a:lnTo>
                  <a:pt x="0" y="3871481"/>
                </a:lnTo>
                <a:close/>
                <a:moveTo>
                  <a:pt x="2229713" y="0"/>
                </a:moveTo>
                <a:lnTo>
                  <a:pt x="2973884" y="1311616"/>
                </a:lnTo>
                <a:lnTo>
                  <a:pt x="2280102" y="1705247"/>
                </a:lnTo>
                <a:lnTo>
                  <a:pt x="2280102" y="737865"/>
                </a:lnTo>
                <a:lnTo>
                  <a:pt x="929213" y="7378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6740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49E-6 -2.72727E-6 L 0.40922 -0.247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4" y="-123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0922 -0.24762 L -4.7949E-6 -2.72727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8" y="12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29791E-6 1.50611E-6 L 0.43273 -0.3971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0" y="-1985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animBg="1"/>
      <p:bldP spid="11" grpId="0" uiExpand="1" build="p" animBg="1"/>
      <p:bldP spid="15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8220">
              <a:srgbClr val="FCFC5B">
                <a:alpha val="17000"/>
              </a:srgbClr>
            </a:gs>
            <a:gs pos="100000">
              <a:srgbClr val="FFFF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FFICIALE | Davide Nicola è il nuovo allenatore dell'Empoli - PianetaEmpoli">
            <a:extLst>
              <a:ext uri="{FF2B5EF4-FFF2-40B4-BE49-F238E27FC236}">
                <a16:creationId xmlns:a16="http://schemas.microsoft.com/office/drawing/2014/main" id="{F88FCD90-33BD-97D3-5942-1F7FEA0D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7275">
            <a:off x="7594623" y="3359177"/>
            <a:ext cx="4144667" cy="27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arallelogramma 10">
            <a:extLst>
              <a:ext uri="{FF2B5EF4-FFF2-40B4-BE49-F238E27FC236}">
                <a16:creationId xmlns:a16="http://schemas.microsoft.com/office/drawing/2014/main" id="{7627A5FC-35F0-3571-7C45-7754977D3663}"/>
              </a:ext>
            </a:extLst>
          </p:cNvPr>
          <p:cNvSpPr/>
          <p:nvPr/>
        </p:nvSpPr>
        <p:spPr>
          <a:xfrm flipH="1">
            <a:off x="926496" y="4660781"/>
            <a:ext cx="4243227" cy="1490536"/>
          </a:xfrm>
          <a:prstGeom prst="parallelogram">
            <a:avLst/>
          </a:prstGeom>
          <a:solidFill>
            <a:srgbClr val="00EE6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allelogramma 12">
            <a:extLst>
              <a:ext uri="{FF2B5EF4-FFF2-40B4-BE49-F238E27FC236}">
                <a16:creationId xmlns:a16="http://schemas.microsoft.com/office/drawing/2014/main" id="{6442ABB4-205B-6EA6-9983-0BF3DE74E17C}"/>
              </a:ext>
            </a:extLst>
          </p:cNvPr>
          <p:cNvSpPr/>
          <p:nvPr/>
        </p:nvSpPr>
        <p:spPr>
          <a:xfrm>
            <a:off x="4732358" y="4660781"/>
            <a:ext cx="4243227" cy="1490536"/>
          </a:xfrm>
          <a:prstGeom prst="parallelogram">
            <a:avLst/>
          </a:prstGeom>
          <a:solidFill>
            <a:srgbClr val="00EE6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allelogramma 6">
            <a:extLst>
              <a:ext uri="{FF2B5EF4-FFF2-40B4-BE49-F238E27FC236}">
                <a16:creationId xmlns:a16="http://schemas.microsoft.com/office/drawing/2014/main" id="{197431EC-97FE-A959-68FA-79F643E8253B}"/>
              </a:ext>
            </a:extLst>
          </p:cNvPr>
          <p:cNvSpPr/>
          <p:nvPr/>
        </p:nvSpPr>
        <p:spPr>
          <a:xfrm flipH="1">
            <a:off x="7536728" y="1642034"/>
            <a:ext cx="3245377" cy="1195584"/>
          </a:xfrm>
          <a:prstGeom prst="parallelogram">
            <a:avLst/>
          </a:pr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Parallelogramma 4">
            <a:extLst>
              <a:ext uri="{FF2B5EF4-FFF2-40B4-BE49-F238E27FC236}">
                <a16:creationId xmlns:a16="http://schemas.microsoft.com/office/drawing/2014/main" id="{BF199BEA-486C-9922-B2E9-0761ECD17740}"/>
              </a:ext>
            </a:extLst>
          </p:cNvPr>
          <p:cNvSpPr/>
          <p:nvPr/>
        </p:nvSpPr>
        <p:spPr>
          <a:xfrm flipH="1" flipV="1">
            <a:off x="7569534" y="336354"/>
            <a:ext cx="3245377" cy="1195584"/>
          </a:xfrm>
          <a:prstGeom prst="parallelogram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Parallelogramma 26">
            <a:extLst>
              <a:ext uri="{FF2B5EF4-FFF2-40B4-BE49-F238E27FC236}">
                <a16:creationId xmlns:a16="http://schemas.microsoft.com/office/drawing/2014/main" id="{C3513932-A3D7-73BF-81F2-C828852EE21E}"/>
              </a:ext>
            </a:extLst>
          </p:cNvPr>
          <p:cNvSpPr/>
          <p:nvPr/>
        </p:nvSpPr>
        <p:spPr>
          <a:xfrm>
            <a:off x="908320" y="3036497"/>
            <a:ext cx="4243227" cy="1490536"/>
          </a:xfrm>
          <a:prstGeom prst="parallelogram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Parallelogramma 25">
            <a:extLst>
              <a:ext uri="{FF2B5EF4-FFF2-40B4-BE49-F238E27FC236}">
                <a16:creationId xmlns:a16="http://schemas.microsoft.com/office/drawing/2014/main" id="{4055E49D-90C4-293A-6C55-2AC5D09115F2}"/>
              </a:ext>
            </a:extLst>
          </p:cNvPr>
          <p:cNvSpPr/>
          <p:nvPr/>
        </p:nvSpPr>
        <p:spPr>
          <a:xfrm>
            <a:off x="4602822" y="1620250"/>
            <a:ext cx="3245377" cy="1195584"/>
          </a:xfrm>
          <a:prstGeom prst="parallelogram">
            <a:avLst/>
          </a:pr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rallelogramma 24">
            <a:extLst>
              <a:ext uri="{FF2B5EF4-FFF2-40B4-BE49-F238E27FC236}">
                <a16:creationId xmlns:a16="http://schemas.microsoft.com/office/drawing/2014/main" id="{891E0AD3-73BD-0318-64E6-E199D996109C}"/>
              </a:ext>
            </a:extLst>
          </p:cNvPr>
          <p:cNvSpPr/>
          <p:nvPr/>
        </p:nvSpPr>
        <p:spPr>
          <a:xfrm flipH="1">
            <a:off x="4602822" y="336354"/>
            <a:ext cx="3245377" cy="1195584"/>
          </a:xfrm>
          <a:prstGeom prst="parallelogram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0D6B9C-A3AB-2930-0BB1-99DC755381C4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Sintesi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CAC700-5363-22E4-2A48-DF436A2B702D}"/>
              </a:ext>
            </a:extLst>
          </p:cNvPr>
          <p:cNvSpPr txBox="1"/>
          <p:nvPr/>
        </p:nvSpPr>
        <p:spPr>
          <a:xfrm>
            <a:off x="4665164" y="252263"/>
            <a:ext cx="27177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Convinzione</a:t>
            </a:r>
            <a:b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Determinazione</a:t>
            </a:r>
            <a:b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Entusiasmo</a:t>
            </a:r>
            <a:endParaRPr lang="it-IT" sz="11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50F61E-2349-35D0-12F1-EB89E70361FD}"/>
              </a:ext>
            </a:extLst>
          </p:cNvPr>
          <p:cNvSpPr txBox="1"/>
          <p:nvPr/>
        </p:nvSpPr>
        <p:spPr>
          <a:xfrm>
            <a:off x="8113875" y="252263"/>
            <a:ext cx="23229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Mentalità</a:t>
            </a:r>
            <a:b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Lavoro</a:t>
            </a:r>
            <a:b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Entusiasmo</a:t>
            </a:r>
            <a:endParaRPr lang="it-IT" sz="11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9D93D3-387C-101E-E583-C337B2A9D73D}"/>
              </a:ext>
            </a:extLst>
          </p:cNvPr>
          <p:cNvSpPr txBox="1"/>
          <p:nvPr/>
        </p:nvSpPr>
        <p:spPr>
          <a:xfrm>
            <a:off x="4541178" y="1495085"/>
            <a:ext cx="28417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Portare </a:t>
            </a:r>
            <a:b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in Campo</a:t>
            </a:r>
            <a:b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nostra Identità</a:t>
            </a:r>
            <a:endParaRPr lang="it-IT" sz="1100" dirty="0">
              <a:ln w="12700">
                <a:noFill/>
              </a:ln>
              <a:effectLst>
                <a:glow rad="63500">
                  <a:srgbClr val="0070C0"/>
                </a:glow>
                <a:innerShdw blurRad="114300">
                  <a:srgbClr val="FFFF00"/>
                </a:innerShd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A3C6FD-0072-B9FC-94D0-222AA55EAC8D}"/>
              </a:ext>
            </a:extLst>
          </p:cNvPr>
          <p:cNvSpPr txBox="1"/>
          <p:nvPr/>
        </p:nvSpPr>
        <p:spPr>
          <a:xfrm>
            <a:off x="8113875" y="1495085"/>
            <a:ext cx="2158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Avanti</a:t>
            </a:r>
            <a:b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Convinzione</a:t>
            </a:r>
            <a:b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Umiltà</a:t>
            </a:r>
            <a:endParaRPr lang="it-IT" sz="1100" dirty="0">
              <a:ln w="12700">
                <a:noFill/>
              </a:ln>
              <a:effectLst>
                <a:glow rad="63500">
                  <a:srgbClr val="0070C0"/>
                </a:glow>
                <a:innerShdw blurRad="114300">
                  <a:srgbClr val="FFFF00"/>
                </a:innerShdw>
              </a:effectLs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2A92A8-B9A6-C9BF-965D-C91F65996062}"/>
              </a:ext>
            </a:extLst>
          </p:cNvPr>
          <p:cNvSpPr txBox="1"/>
          <p:nvPr/>
        </p:nvSpPr>
        <p:spPr>
          <a:xfrm>
            <a:off x="1198438" y="3177377"/>
            <a:ext cx="3507912" cy="123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400"/>
              </a:spcBef>
            </a:pPr>
            <a:r>
              <a:rPr kumimoji="0" lang="it-IT" sz="2800" b="0" i="0" u="none" strike="noStrike" kern="1200" cap="none" normalizeH="0" baseline="0" noProof="0" dirty="0">
                <a:ln w="12700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63500">
                    <a:srgbClr val="009644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Cultura d. Lavoro</a:t>
            </a:r>
          </a:p>
          <a:p>
            <a:pPr algn="r">
              <a:lnSpc>
                <a:spcPts val="2400"/>
              </a:lnSpc>
              <a:spcBef>
                <a:spcPts val="800"/>
              </a:spcBef>
            </a:pPr>
            <a:r>
              <a:rPr kumimoji="0" lang="it-IT" sz="2800" b="0" i="0" u="none" strike="noStrike" kern="1200" cap="none" normalizeH="0" baseline="0" noProof="0" dirty="0">
                <a:ln w="12700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63500">
                    <a:srgbClr val="009644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Terreno Fertile</a:t>
            </a:r>
          </a:p>
          <a:p>
            <a:pPr algn="r">
              <a:lnSpc>
                <a:spcPts val="2400"/>
              </a:lnSpc>
              <a:spcBef>
                <a:spcPts val="800"/>
              </a:spcBef>
            </a:pPr>
            <a:r>
              <a:rPr kumimoji="0" lang="it-IT" sz="2800" b="0" i="0" u="none" strike="noStrike" kern="1200" cap="none" normalizeH="0" baseline="0" noProof="0" dirty="0">
                <a:ln w="12700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63500">
                    <a:srgbClr val="009644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Coltivare Ambizione</a:t>
            </a:r>
            <a:endParaRPr lang="it-IT" sz="1100" dirty="0">
              <a:ln w="12700">
                <a:solidFill>
                  <a:srgbClr val="00B050"/>
                </a:solidFill>
              </a:ln>
              <a:solidFill>
                <a:schemeClr val="bg1"/>
              </a:solidFill>
              <a:effectLst>
                <a:glow rad="63500">
                  <a:srgbClr val="009644"/>
                </a:glow>
                <a:innerShdw blurRad="114300">
                  <a:srgbClr val="FFFF00"/>
                </a:inn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B878952-988A-57F2-C3E2-84E2C2F94088}"/>
              </a:ext>
            </a:extLst>
          </p:cNvPr>
          <p:cNvSpPr txBox="1"/>
          <p:nvPr/>
        </p:nvSpPr>
        <p:spPr>
          <a:xfrm>
            <a:off x="1870593" y="4628913"/>
            <a:ext cx="267058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2800" b="0" i="0" u="none" strike="noStrike" kern="1200" cap="none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FOCUS</a:t>
            </a:r>
          </a:p>
          <a:p>
            <a:pPr algn="r"/>
            <a:r>
              <a:rPr lang="it-IT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Percorso •</a:t>
            </a:r>
            <a:br>
              <a:rPr kumimoji="0" lang="it-IT" sz="2800" b="0" i="0" u="none" strike="noStrike" kern="1200" cap="none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2800" b="0" i="0" u="none" strike="noStrike" kern="1200" cap="none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Obiettivo •</a:t>
            </a:r>
            <a:br>
              <a:rPr kumimoji="0" lang="it-IT" sz="2800" b="0" i="0" u="none" strike="noStrike" kern="1200" cap="none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endParaRPr lang="it-IT" sz="11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4CB4983-5625-7201-212F-DEA968E64EE1}"/>
              </a:ext>
            </a:extLst>
          </p:cNvPr>
          <p:cNvSpPr txBox="1"/>
          <p:nvPr/>
        </p:nvSpPr>
        <p:spPr>
          <a:xfrm>
            <a:off x="5320536" y="4927346"/>
            <a:ext cx="3402224" cy="84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  <a:spcBef>
                <a:spcPts val="800"/>
              </a:spcBef>
            </a:pPr>
            <a: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Avanti</a:t>
            </a:r>
            <a:r>
              <a:rPr kumimoji="0" lang="it-IT" sz="28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 </a:t>
            </a:r>
            <a: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Insieme</a:t>
            </a:r>
          </a:p>
          <a:p>
            <a:pPr>
              <a:lnSpc>
                <a:spcPts val="2460"/>
              </a:lnSpc>
              <a:spcBef>
                <a:spcPts val="800"/>
              </a:spcBef>
            </a:pPr>
            <a:r>
              <a:rPr kumimoji="0" lang="it-IT" sz="2800" b="0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Entusiasmo Sempre</a:t>
            </a:r>
            <a:endParaRPr lang="it-IT" sz="1100" dirty="0">
              <a:solidFill>
                <a:srgbClr val="FF0000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9" name="Parallelogramma 8">
            <a:extLst>
              <a:ext uri="{FF2B5EF4-FFF2-40B4-BE49-F238E27FC236}">
                <a16:creationId xmlns:a16="http://schemas.microsoft.com/office/drawing/2014/main" id="{654EE1D9-4126-96A0-8876-70A88E96DF8C}"/>
              </a:ext>
            </a:extLst>
          </p:cNvPr>
          <p:cNvSpPr/>
          <p:nvPr/>
        </p:nvSpPr>
        <p:spPr>
          <a:xfrm flipH="1">
            <a:off x="4714182" y="3036497"/>
            <a:ext cx="4243227" cy="1490536"/>
          </a:xfrm>
          <a:prstGeom prst="parallelogram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C58F17-8182-4E46-63AD-5930116D0EB1}"/>
              </a:ext>
            </a:extLst>
          </p:cNvPr>
          <p:cNvSpPr txBox="1"/>
          <p:nvPr/>
        </p:nvSpPr>
        <p:spPr>
          <a:xfrm>
            <a:off x="5295005" y="3198216"/>
            <a:ext cx="2818870" cy="1195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it-IT" sz="2800" dirty="0">
                <a:ln w="12700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63500">
                    <a:srgbClr val="009644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Avanti</a:t>
            </a:r>
          </a:p>
          <a:p>
            <a:pPr>
              <a:lnSpc>
                <a:spcPts val="2400"/>
              </a:lnSpc>
              <a:spcBef>
                <a:spcPts val="1000"/>
              </a:spcBef>
            </a:pPr>
            <a:r>
              <a:rPr lang="it-IT" sz="2800" dirty="0">
                <a:ln w="12700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63500">
                    <a:srgbClr val="009644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Passo </a:t>
            </a:r>
            <a:br>
              <a:rPr lang="it-IT" sz="2800" dirty="0">
                <a:ln w="12700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63500">
                    <a:srgbClr val="009644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2800" dirty="0">
                <a:ln w="12700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63500">
                    <a:srgbClr val="009644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dopo Passo</a:t>
            </a:r>
          </a:p>
        </p:txBody>
      </p:sp>
      <p:sp>
        <p:nvSpPr>
          <p:cNvPr id="16" name="Rettangolo con due angoli in diagonale arrotondati 15">
            <a:extLst>
              <a:ext uri="{FF2B5EF4-FFF2-40B4-BE49-F238E27FC236}">
                <a16:creationId xmlns:a16="http://schemas.microsoft.com/office/drawing/2014/main" id="{2D4709FB-CBB5-561B-72DE-F9F31EC733B2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7" name="Immagine 16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27321208-619A-9017-14EE-C11274CAE4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026" name="Picture 2" descr="Nicola: 'Per l'Empoli la coerenza può fare la differenza nel lungo periodo'  - Football Italia">
            <a:extLst>
              <a:ext uri="{FF2B5EF4-FFF2-40B4-BE49-F238E27FC236}">
                <a16:creationId xmlns:a16="http://schemas.microsoft.com/office/drawing/2014/main" id="{1BEFF238-DF5F-E1B1-624B-8E945498E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79" y="-89108"/>
            <a:ext cx="4456217" cy="297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16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7" grpId="0" animBg="1"/>
      <p:bldP spid="5" grpId="0" animBg="1"/>
      <p:bldP spid="27" grpId="0" animBg="1"/>
      <p:bldP spid="26" grpId="0" animBg="1"/>
      <p:bldP spid="25" grpId="0" animBg="1"/>
      <p:bldP spid="3" grpId="0"/>
      <p:bldP spid="4" grpId="0"/>
      <p:bldP spid="6" grpId="0"/>
      <p:bldP spid="8" grpId="0"/>
      <p:bldP spid="10" grpId="0"/>
      <p:bldP spid="14" grpId="0"/>
      <p:bldP spid="15" grpId="0"/>
      <p:bldP spid="9" grpId="0" animBg="1"/>
      <p:bldP spid="12" grpId="0"/>
      <p:bldP spid="16" grpId="0" uiExpan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8220">
              <a:srgbClr val="FCFC5B">
                <a:alpha val="17000"/>
              </a:srgbClr>
            </a:gs>
            <a:gs pos="100000">
              <a:srgbClr val="FFFF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8ACB90-60FF-426C-DA76-8FE7531B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lelogramma 19">
            <a:extLst>
              <a:ext uri="{FF2B5EF4-FFF2-40B4-BE49-F238E27FC236}">
                <a16:creationId xmlns:a16="http://schemas.microsoft.com/office/drawing/2014/main" id="{62A49FBC-E670-3153-048D-319C26F860DA}"/>
              </a:ext>
            </a:extLst>
          </p:cNvPr>
          <p:cNvSpPr/>
          <p:nvPr/>
        </p:nvSpPr>
        <p:spPr>
          <a:xfrm>
            <a:off x="1254678" y="4595731"/>
            <a:ext cx="4183562" cy="1278289"/>
          </a:xfrm>
          <a:prstGeom prst="parallelogram">
            <a:avLst>
              <a:gd name="adj" fmla="val 28119"/>
            </a:avLst>
          </a:prstGeom>
          <a:solidFill>
            <a:srgbClr val="00B0F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2" descr="Potrebbe essere un'immagine raffigurante 4 persone, persone che giocano a calcio, persone che giocano a football e testo">
            <a:extLst>
              <a:ext uri="{FF2B5EF4-FFF2-40B4-BE49-F238E27FC236}">
                <a16:creationId xmlns:a16="http://schemas.microsoft.com/office/drawing/2014/main" id="{1BBB4F2B-4153-77ED-1B31-89EE996EE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702">
            <a:off x="-271189" y="709435"/>
            <a:ext cx="4983958" cy="3324142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arallelogramma 27">
            <a:extLst>
              <a:ext uri="{FF2B5EF4-FFF2-40B4-BE49-F238E27FC236}">
                <a16:creationId xmlns:a16="http://schemas.microsoft.com/office/drawing/2014/main" id="{EC79DBF9-F6ED-E4A9-EFBE-17622ABF540B}"/>
              </a:ext>
            </a:extLst>
          </p:cNvPr>
          <p:cNvSpPr/>
          <p:nvPr/>
        </p:nvSpPr>
        <p:spPr>
          <a:xfrm flipH="1">
            <a:off x="4972680" y="4587822"/>
            <a:ext cx="5894667" cy="1278289"/>
          </a:xfrm>
          <a:prstGeom prst="parallelogram">
            <a:avLst>
              <a:gd name="adj" fmla="val 28119"/>
            </a:avLst>
          </a:prstGeom>
          <a:solidFill>
            <a:srgbClr val="00EE6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Parallelogramma 26">
            <a:extLst>
              <a:ext uri="{FF2B5EF4-FFF2-40B4-BE49-F238E27FC236}">
                <a16:creationId xmlns:a16="http://schemas.microsoft.com/office/drawing/2014/main" id="{12EC41EA-26E5-9310-EC2A-D20246AB1294}"/>
              </a:ext>
            </a:extLst>
          </p:cNvPr>
          <p:cNvSpPr/>
          <p:nvPr/>
        </p:nvSpPr>
        <p:spPr>
          <a:xfrm flipH="1">
            <a:off x="5051009" y="3163688"/>
            <a:ext cx="5894667" cy="1278289"/>
          </a:xfrm>
          <a:prstGeom prst="parallelogram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Parallelogramma 25">
            <a:extLst>
              <a:ext uri="{FF2B5EF4-FFF2-40B4-BE49-F238E27FC236}">
                <a16:creationId xmlns:a16="http://schemas.microsoft.com/office/drawing/2014/main" id="{B70CE916-BC1B-80DA-1158-04B71E7F789E}"/>
              </a:ext>
            </a:extLst>
          </p:cNvPr>
          <p:cNvSpPr/>
          <p:nvPr/>
        </p:nvSpPr>
        <p:spPr>
          <a:xfrm>
            <a:off x="5051011" y="1807874"/>
            <a:ext cx="5810824" cy="1195584"/>
          </a:xfrm>
          <a:prstGeom prst="parallelogram">
            <a:avLst/>
          </a:pr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rallelogramma 24">
            <a:extLst>
              <a:ext uri="{FF2B5EF4-FFF2-40B4-BE49-F238E27FC236}">
                <a16:creationId xmlns:a16="http://schemas.microsoft.com/office/drawing/2014/main" id="{73BCD570-6886-D29A-DAC2-0C3A61E53081}"/>
              </a:ext>
            </a:extLst>
          </p:cNvPr>
          <p:cNvSpPr/>
          <p:nvPr/>
        </p:nvSpPr>
        <p:spPr>
          <a:xfrm flipH="1">
            <a:off x="5051009" y="452060"/>
            <a:ext cx="5810824" cy="1195584"/>
          </a:xfrm>
          <a:prstGeom prst="parallelogram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0E241B-B041-BDD3-4C8D-433CF2C3ACDF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Sintesi</a:t>
            </a:r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8A49273-020D-39EB-B4D2-203B721013C3}"/>
              </a:ext>
            </a:extLst>
          </p:cNvPr>
          <p:cNvSpPr txBox="1"/>
          <p:nvPr/>
        </p:nvSpPr>
        <p:spPr>
          <a:xfrm>
            <a:off x="5499365" y="376184"/>
            <a:ext cx="5566432" cy="5556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40"/>
              </a:lnSpc>
            </a:pPr>
            <a: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Convinzione		▲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▲</a:t>
            </a:r>
            <a:b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Determinazione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▲▲ </a:t>
            </a:r>
            <a: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	</a:t>
            </a:r>
            <a:b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Entusiasmo		▲▲</a:t>
            </a:r>
          </a:p>
          <a:p>
            <a:pPr>
              <a:lnSpc>
                <a:spcPts val="3340"/>
              </a:lnSpc>
              <a:spcBef>
                <a:spcPts val="1000"/>
              </a:spcBef>
            </a:pPr>
            <a:r>
              <a:rPr kumimoji="0" lang="it-IT" sz="3200" b="0" i="0" u="none" strike="noStrike" kern="1200" cap="none" spc="20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Mentalità	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 	▲</a:t>
            </a:r>
            <a:b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Identità			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▲</a:t>
            </a:r>
            <a:b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Umiltà	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 			▲▲▲</a:t>
            </a:r>
            <a:endParaRPr lang="it-IT" sz="3200" dirty="0">
              <a:solidFill>
                <a:prstClr val="white"/>
              </a:solidFill>
              <a:effectLst>
                <a:glow rad="88900">
                  <a:srgbClr val="C00000">
                    <a:alpha val="78000"/>
                  </a:srgbClr>
                </a:glow>
                <a:innerShdw blurRad="114300">
                  <a:srgbClr val="FFFF00"/>
                </a:innerShdw>
              </a:effectLst>
              <a:latin typeface="AR JULIAN" panose="02000000000000000000" pitchFamily="2" charset="0"/>
              <a:ea typeface="+mj-ea"/>
              <a:cs typeface="+mj-cs"/>
            </a:endParaRPr>
          </a:p>
          <a:p>
            <a:pPr>
              <a:lnSpc>
                <a:spcPts val="3340"/>
              </a:lnSpc>
              <a:spcBef>
                <a:spcPts val="1000"/>
              </a:spcBef>
            </a:pP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Lavoro				▲▲▲</a:t>
            </a:r>
            <a:b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Ambizione			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▲</a:t>
            </a:r>
            <a:b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Obiettivo 		▲▲</a:t>
            </a:r>
            <a:endParaRPr lang="it-IT" sz="3200" dirty="0">
              <a:solidFill>
                <a:prstClr val="white"/>
              </a:solidFill>
              <a:effectLst>
                <a:glow rad="88900">
                  <a:srgbClr val="C00000">
                    <a:alpha val="78000"/>
                  </a:srgbClr>
                </a:glow>
                <a:innerShdw blurRad="114300">
                  <a:srgbClr val="FFFF00"/>
                </a:innerShdw>
              </a:effectLst>
              <a:latin typeface="AR JULIAN" panose="02000000000000000000" pitchFamily="2" charset="0"/>
              <a:ea typeface="+mj-ea"/>
              <a:cs typeface="+mj-cs"/>
            </a:endParaRPr>
          </a:p>
          <a:p>
            <a:pPr>
              <a:lnSpc>
                <a:spcPts val="3340"/>
              </a:lnSpc>
              <a:spcBef>
                <a:spcPts val="1200"/>
              </a:spcBef>
            </a:pPr>
            <a: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Avanti				▲▲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▲▲▲</a:t>
            </a:r>
            <a:b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Percorso			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▲▲▲▲▲</a:t>
            </a:r>
            <a:b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</a:br>
            <a:r>
              <a:rPr kumimoji="0" lang="it-IT" sz="32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Insieme				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rPr>
              <a:t>▲</a:t>
            </a:r>
            <a:endParaRPr lang="it-IT" sz="3200" dirty="0"/>
          </a:p>
        </p:txBody>
      </p:sp>
      <p:sp>
        <p:nvSpPr>
          <p:cNvPr id="9" name="Rettangolo con due angoli in diagonale arrotondati 8">
            <a:extLst>
              <a:ext uri="{FF2B5EF4-FFF2-40B4-BE49-F238E27FC236}">
                <a16:creationId xmlns:a16="http://schemas.microsoft.com/office/drawing/2014/main" id="{D6A4207C-2F9E-23F1-B337-6963BA091CBD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1" name="Immagine 10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4429A9FB-2585-65F9-DEC2-D6FE21ECA4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32C5B17-C37F-35D2-10DA-62F96B06EF65}"/>
              </a:ext>
            </a:extLst>
          </p:cNvPr>
          <p:cNvSpPr txBox="1"/>
          <p:nvPr/>
        </p:nvSpPr>
        <p:spPr>
          <a:xfrm>
            <a:off x="758109" y="4539920"/>
            <a:ext cx="4183562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340"/>
              </a:lnSpc>
            </a:pP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Grinta </a:t>
            </a:r>
          </a:p>
          <a:p>
            <a:pPr algn="r">
              <a:lnSpc>
                <a:spcPts val="3340"/>
              </a:lnSpc>
            </a:pP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Organizzazione</a:t>
            </a:r>
          </a:p>
          <a:p>
            <a:pPr algn="r">
              <a:lnSpc>
                <a:spcPts val="3340"/>
              </a:lnSpc>
            </a:pP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Determinazione</a:t>
            </a:r>
          </a:p>
        </p:txBody>
      </p:sp>
      <p:pic>
        <p:nvPicPr>
          <p:cNvPr id="16" name="Immagine 15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B1CEBE7B-5BD2-B7D8-A904-3F83C1060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8000"/>
                    </a14:imgEffect>
                    <a14:imgEffect>
                      <a14:brightnessContrast bright="-15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11209" r="26905" b="10790"/>
          <a:stretch/>
        </p:blipFill>
        <p:spPr>
          <a:xfrm>
            <a:off x="9549489" y="191787"/>
            <a:ext cx="1774516" cy="1647811"/>
          </a:xfrm>
          <a:prstGeom prst="round2DiagRect">
            <a:avLst>
              <a:gd name="adj1" fmla="val 31877"/>
              <a:gd name="adj2" fmla="val 0"/>
            </a:avLst>
          </a:prstGeom>
          <a:effectLst>
            <a:glow rad="127000">
              <a:srgbClr val="00EE6C"/>
            </a:glow>
          </a:effectLst>
        </p:spPr>
      </p:pic>
      <p:pic>
        <p:nvPicPr>
          <p:cNvPr id="21" name="Immagine 20" descr="Immagine che contiene simbolo, emblema, logo, Marchio&#10;&#10;Descrizione generata automaticamente">
            <a:extLst>
              <a:ext uri="{FF2B5EF4-FFF2-40B4-BE49-F238E27FC236}">
                <a16:creationId xmlns:a16="http://schemas.microsoft.com/office/drawing/2014/main" id="{26286265-C870-FB21-391F-46F0DADFF34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4580389"/>
            <a:ext cx="994309" cy="1204047"/>
          </a:xfrm>
          <a:prstGeom prst="rect">
            <a:avLst/>
          </a:prstGeom>
        </p:spPr>
      </p:pic>
      <p:sp>
        <p:nvSpPr>
          <p:cNvPr id="5" name="Parallelogramma 4">
            <a:extLst>
              <a:ext uri="{FF2B5EF4-FFF2-40B4-BE49-F238E27FC236}">
                <a16:creationId xmlns:a16="http://schemas.microsoft.com/office/drawing/2014/main" id="{BD5F0C66-3F7F-CFC2-F830-74A14E21DD1A}"/>
              </a:ext>
            </a:extLst>
          </p:cNvPr>
          <p:cNvSpPr/>
          <p:nvPr/>
        </p:nvSpPr>
        <p:spPr>
          <a:xfrm>
            <a:off x="15243" y="3136759"/>
            <a:ext cx="5422998" cy="1278289"/>
          </a:xfrm>
          <a:prstGeom prst="parallelogram">
            <a:avLst>
              <a:gd name="adj" fmla="val 28119"/>
            </a:avLst>
          </a:prstGeom>
          <a:solidFill>
            <a:srgbClr val="FF006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6C5042-3FF6-6D99-4032-561D41747633}"/>
              </a:ext>
            </a:extLst>
          </p:cNvPr>
          <p:cNvSpPr txBox="1"/>
          <p:nvPr/>
        </p:nvSpPr>
        <p:spPr>
          <a:xfrm>
            <a:off x="77490" y="3080948"/>
            <a:ext cx="486418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340"/>
              </a:lnSpc>
            </a:pP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Coesione Gruppo </a:t>
            </a:r>
          </a:p>
          <a:p>
            <a:pPr algn="r">
              <a:lnSpc>
                <a:spcPts val="3340"/>
              </a:lnSpc>
            </a:pP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Dedizione</a:t>
            </a:r>
          </a:p>
          <a:p>
            <a:pPr algn="r">
              <a:lnSpc>
                <a:spcPts val="3340"/>
              </a:lnSpc>
            </a:pPr>
            <a:r>
              <a:rPr lang="it-IT" sz="3200" dirty="0" err="1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Risp.Vs</a:t>
            </a:r>
            <a:r>
              <a:rPr lang="it-IT" sz="32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/Credere se Stessi </a:t>
            </a:r>
          </a:p>
        </p:txBody>
      </p:sp>
    </p:spTree>
    <p:extLst>
      <p:ext uri="{BB962C8B-B14F-4D97-AF65-F5344CB8AC3E}">
        <p14:creationId xmlns:p14="http://schemas.microsoft.com/office/powerpoint/2010/main" val="735761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1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1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1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1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1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1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1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6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1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7" grpId="0" uiExpand="1" animBg="1"/>
      <p:bldP spid="26" grpId="0" uiExpand="1" animBg="1"/>
      <p:bldP spid="25" grpId="0" uiExpand="1" animBg="1"/>
      <p:bldP spid="31" grpId="0" uiExpand="1" build="p"/>
      <p:bldP spid="9" grpId="0" uiExpand="1" animBg="1"/>
      <p:bldP spid="19" grpId="0" uiExpand="1" build="p"/>
      <p:bldP spid="5" grpId="0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5174C-26AE-DBEC-86B6-95DA57802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A14B00D8-58EF-55F0-F393-F38AFB3D47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030" name="Picture 6" descr="Nessuna descrizione della foto disponibile.">
            <a:extLst>
              <a:ext uri="{FF2B5EF4-FFF2-40B4-BE49-F238E27FC236}">
                <a16:creationId xmlns:a16="http://schemas.microsoft.com/office/drawing/2014/main" id="{9B8B61B6-E9EB-DF52-67BD-69E63CDBA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r="39699" b="25358"/>
          <a:stretch/>
        </p:blipFill>
        <p:spPr bwMode="auto">
          <a:xfrm>
            <a:off x="8254669" y="2642991"/>
            <a:ext cx="3084844" cy="150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Carattere, Elementi grafici, testo, schermata&#10;&#10;Descrizione generata automaticamente">
            <a:extLst>
              <a:ext uri="{FF2B5EF4-FFF2-40B4-BE49-F238E27FC236}">
                <a16:creationId xmlns:a16="http://schemas.microsoft.com/office/drawing/2014/main" id="{1FA23BC8-EDDC-F6F7-D0CF-91C494A57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9" y="5714833"/>
            <a:ext cx="3244917" cy="1071317"/>
          </a:xfrm>
          <a:prstGeom prst="rect">
            <a:avLst/>
          </a:prstGeom>
        </p:spPr>
      </p:pic>
      <p:pic>
        <p:nvPicPr>
          <p:cNvPr id="2" name="Immagine 1" descr="Immagine che contiene testo, Elementi grafici, grafica, palla&#10;&#10;Descrizione generata automaticamente">
            <a:extLst>
              <a:ext uri="{FF2B5EF4-FFF2-40B4-BE49-F238E27FC236}">
                <a16:creationId xmlns:a16="http://schemas.microsoft.com/office/drawing/2014/main" id="{171E7EAB-48C4-C6F3-0909-3110A4FE7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649" y="4519403"/>
            <a:ext cx="2831011" cy="193862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21171C0-BADF-3BBF-1AF1-262EB902493C}"/>
              </a:ext>
            </a:extLst>
          </p:cNvPr>
          <p:cNvSpPr/>
          <p:nvPr/>
        </p:nvSpPr>
        <p:spPr>
          <a:xfrm>
            <a:off x="1273369" y="1173130"/>
            <a:ext cx="8402218" cy="3702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91534"/>
              </a:avLst>
            </a:prstTxWarp>
            <a:spAutoFit/>
          </a:bodyPr>
          <a:lstStyle/>
          <a:p>
            <a:pPr lvl="1" algn="ctr"/>
            <a:r>
              <a:rPr lang="it-IT" sz="96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latin typeface="AR JULIAN" panose="02000000000000000000" pitchFamily="2" charset="0"/>
              </a:rPr>
              <a:t>Davide</a:t>
            </a:r>
            <a:r>
              <a:rPr lang="it-IT" sz="11500" b="1" cap="none" spc="0" dirty="0">
                <a:ln w="5715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latin typeface="AR JULIAN" panose="02000000000000000000" pitchFamily="2" charset="0"/>
              </a:rPr>
              <a:t> </a:t>
            </a:r>
            <a:r>
              <a:rPr lang="it-IT" sz="115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latin typeface="AR JULIAN" panose="02000000000000000000" pitchFamily="2" charset="0"/>
              </a:rPr>
              <a:t>Nicola</a:t>
            </a:r>
          </a:p>
        </p:txBody>
      </p:sp>
      <p:pic>
        <p:nvPicPr>
          <p:cNvPr id="1026" name="Picture 2" descr="Empoli, le prime parole di Nicola: &quot;Abbiamo lavorato su due modi di stare  in campo. Sulla difesa a tre...&quot;">
            <a:extLst>
              <a:ext uri="{FF2B5EF4-FFF2-40B4-BE49-F238E27FC236}">
                <a16:creationId xmlns:a16="http://schemas.microsoft.com/office/drawing/2014/main" id="{A6E18925-FFC4-B206-F84C-5248FC1C3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13" y="1402407"/>
            <a:ext cx="4727504" cy="4727504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ogio a Davide Nicola, l'uomo che non ha paura delle imprese impossibili">
            <a:extLst>
              <a:ext uri="{FF2B5EF4-FFF2-40B4-BE49-F238E27FC236}">
                <a16:creationId xmlns:a16="http://schemas.microsoft.com/office/drawing/2014/main" id="{E9E31EB0-540A-DCB7-4367-08E764A68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27007"/>
          <a:stretch/>
        </p:blipFill>
        <p:spPr bwMode="auto">
          <a:xfrm>
            <a:off x="268534" y="2552556"/>
            <a:ext cx="2233506" cy="301063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A8E9876-DA0B-0A98-0B28-DA60A22391C0}"/>
              </a:ext>
            </a:extLst>
          </p:cNvPr>
          <p:cNvSpPr/>
          <p:nvPr/>
        </p:nvSpPr>
        <p:spPr>
          <a:xfrm>
            <a:off x="1273369" y="1173130"/>
            <a:ext cx="8402218" cy="3702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91534"/>
              </a:avLst>
            </a:prstTxWarp>
            <a:spAutoFit/>
          </a:bodyPr>
          <a:lstStyle/>
          <a:p>
            <a:pPr lvl="1" algn="ctr"/>
            <a:r>
              <a:rPr lang="it-IT" sz="96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effectLst>
                  <a:innerShdw blurRad="101600" dist="76200" dir="10800000">
                    <a:srgbClr val="FF0000">
                      <a:alpha val="86000"/>
                    </a:srgbClr>
                  </a:innerShdw>
                </a:effectLst>
                <a:latin typeface="AR JULIAN" panose="02000000000000000000" pitchFamily="2" charset="0"/>
              </a:rPr>
              <a:t>Davide</a:t>
            </a:r>
            <a:r>
              <a:rPr lang="it-IT" sz="11500" b="1" cap="none" spc="0" dirty="0">
                <a:ln w="5715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effectLst>
                  <a:innerShdw blurRad="101600" dist="76200" dir="10800000">
                    <a:srgbClr val="FF0000">
                      <a:alpha val="86000"/>
                    </a:srgbClr>
                  </a:innerShdw>
                </a:effectLst>
                <a:latin typeface="AR JULIAN" panose="02000000000000000000" pitchFamily="2" charset="0"/>
              </a:rPr>
              <a:t> </a:t>
            </a:r>
            <a:r>
              <a:rPr lang="it-IT" sz="115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effectLst>
                  <a:innerShdw blurRad="101600" dist="76200" dir="10800000">
                    <a:srgbClr val="FF0000">
                      <a:alpha val="86000"/>
                    </a:srgbClr>
                  </a:innerShdw>
                </a:effectLst>
                <a:latin typeface="AR JULIAN" panose="02000000000000000000" pitchFamily="2" charset="0"/>
              </a:rPr>
              <a:t>Nicola</a:t>
            </a:r>
          </a:p>
        </p:txBody>
      </p:sp>
    </p:spTree>
    <p:extLst>
      <p:ext uri="{BB962C8B-B14F-4D97-AF65-F5344CB8AC3E}">
        <p14:creationId xmlns:p14="http://schemas.microsoft.com/office/powerpoint/2010/main" val="813500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5000"/>
                <a:lumOff val="95000"/>
              </a:schemeClr>
            </a:gs>
            <a:gs pos="78220">
              <a:srgbClr val="FCFC5B">
                <a:alpha val="17000"/>
              </a:srgbClr>
            </a:gs>
            <a:gs pos="100000">
              <a:srgbClr val="FFFF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9E43B-7C6D-338B-0946-AF65C7C92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0">
            <a:extLst>
              <a:ext uri="{FF2B5EF4-FFF2-40B4-BE49-F238E27FC236}">
                <a16:creationId xmlns:a16="http://schemas.microsoft.com/office/drawing/2014/main" id="{55F9B1D0-3DC8-EDA3-6A5F-2181A7DAD5DF}"/>
              </a:ext>
            </a:extLst>
          </p:cNvPr>
          <p:cNvSpPr/>
          <p:nvPr/>
        </p:nvSpPr>
        <p:spPr>
          <a:xfrm>
            <a:off x="1119332" y="3557268"/>
            <a:ext cx="4622562" cy="1490536"/>
          </a:xfrm>
          <a:prstGeom prst="parallelogram">
            <a:avLst/>
          </a:prstGeom>
          <a:solidFill>
            <a:srgbClr val="00EE6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allelogramma 12">
            <a:extLst>
              <a:ext uri="{FF2B5EF4-FFF2-40B4-BE49-F238E27FC236}">
                <a16:creationId xmlns:a16="http://schemas.microsoft.com/office/drawing/2014/main" id="{E732B455-AF10-C935-E6C2-6137FF6A7F3C}"/>
              </a:ext>
            </a:extLst>
          </p:cNvPr>
          <p:cNvSpPr/>
          <p:nvPr/>
        </p:nvSpPr>
        <p:spPr>
          <a:xfrm flipH="1">
            <a:off x="5232386" y="3587999"/>
            <a:ext cx="5884251" cy="1490536"/>
          </a:xfrm>
          <a:prstGeom prst="parallelogram">
            <a:avLst/>
          </a:prstGeom>
          <a:solidFill>
            <a:srgbClr val="00EE6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allelogramma 6">
            <a:extLst>
              <a:ext uri="{FF2B5EF4-FFF2-40B4-BE49-F238E27FC236}">
                <a16:creationId xmlns:a16="http://schemas.microsoft.com/office/drawing/2014/main" id="{2C73E9CA-1D4E-0425-4338-1B208C988B9C}"/>
              </a:ext>
            </a:extLst>
          </p:cNvPr>
          <p:cNvSpPr/>
          <p:nvPr/>
        </p:nvSpPr>
        <p:spPr>
          <a:xfrm>
            <a:off x="5330421" y="2183112"/>
            <a:ext cx="5166901" cy="1195584"/>
          </a:xfrm>
          <a:prstGeom prst="parallelogram">
            <a:avLst/>
          </a:pr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Parallelogramma 4">
            <a:extLst>
              <a:ext uri="{FF2B5EF4-FFF2-40B4-BE49-F238E27FC236}">
                <a16:creationId xmlns:a16="http://schemas.microsoft.com/office/drawing/2014/main" id="{10E30BF9-4249-6336-C0BD-8A16EF6F2162}"/>
              </a:ext>
            </a:extLst>
          </p:cNvPr>
          <p:cNvSpPr/>
          <p:nvPr/>
        </p:nvSpPr>
        <p:spPr>
          <a:xfrm flipV="1">
            <a:off x="5330421" y="758332"/>
            <a:ext cx="5150004" cy="1195584"/>
          </a:xfrm>
          <a:prstGeom prst="parallelogram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Parallelogramma 25">
            <a:extLst>
              <a:ext uri="{FF2B5EF4-FFF2-40B4-BE49-F238E27FC236}">
                <a16:creationId xmlns:a16="http://schemas.microsoft.com/office/drawing/2014/main" id="{6BD94430-BE1D-6EF6-2B9A-F7FBFB09D7A9}"/>
              </a:ext>
            </a:extLst>
          </p:cNvPr>
          <p:cNvSpPr/>
          <p:nvPr/>
        </p:nvSpPr>
        <p:spPr>
          <a:xfrm flipH="1">
            <a:off x="750239" y="2161328"/>
            <a:ext cx="4891653" cy="1195584"/>
          </a:xfrm>
          <a:prstGeom prst="parallelogram">
            <a:avLst/>
          </a:pr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rallelogramma 24">
            <a:extLst>
              <a:ext uri="{FF2B5EF4-FFF2-40B4-BE49-F238E27FC236}">
                <a16:creationId xmlns:a16="http://schemas.microsoft.com/office/drawing/2014/main" id="{1EA84D45-1183-27EF-D466-C8D2B586F3B4}"/>
              </a:ext>
            </a:extLst>
          </p:cNvPr>
          <p:cNvSpPr/>
          <p:nvPr/>
        </p:nvSpPr>
        <p:spPr>
          <a:xfrm>
            <a:off x="750240" y="758332"/>
            <a:ext cx="4858846" cy="1195584"/>
          </a:xfrm>
          <a:prstGeom prst="parallelogram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4179AA-26B7-2D0A-A105-F942FD277C14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Sintesi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58742B-1D7B-0AB2-445C-C5CE7CF3B469}"/>
              </a:ext>
            </a:extLst>
          </p:cNvPr>
          <p:cNvSpPr txBox="1"/>
          <p:nvPr/>
        </p:nvSpPr>
        <p:spPr>
          <a:xfrm>
            <a:off x="5874761" y="674241"/>
            <a:ext cx="4622561" cy="1715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60"/>
              </a:lnSpc>
            </a:pPr>
            <a:r>
              <a:rPr lang="it-IT" sz="28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Altro passo</a:t>
            </a:r>
            <a:br>
              <a:rPr lang="it-IT" sz="28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28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avanti vs ns Obiettivo</a:t>
            </a:r>
          </a:p>
          <a:p>
            <a:pPr>
              <a:lnSpc>
                <a:spcPts val="3060"/>
              </a:lnSpc>
            </a:pPr>
            <a:r>
              <a:rPr lang="it-IT" sz="28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Complimenti ai Ragazzi</a:t>
            </a:r>
          </a:p>
          <a:p>
            <a:endParaRPr lang="it-IT" sz="2800" dirty="0">
              <a:solidFill>
                <a:prstClr val="white"/>
              </a:solidFill>
              <a:effectLst>
                <a:glow rad="88900">
                  <a:srgbClr val="C00000">
                    <a:alpha val="78000"/>
                  </a:srgbClr>
                </a:glow>
                <a:innerShdw blurRad="114300">
                  <a:srgbClr val="FFFF00"/>
                </a:innerShdw>
              </a:effectLst>
              <a:latin typeface="AR JULIAN" panose="02000000000000000000" pitchFamily="2" charset="0"/>
              <a:ea typeface="+mj-ea"/>
              <a:cs typeface="+mj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2B262B-C4E5-BB1C-E0A3-DC14DA21D9BB}"/>
              </a:ext>
            </a:extLst>
          </p:cNvPr>
          <p:cNvSpPr txBox="1"/>
          <p:nvPr/>
        </p:nvSpPr>
        <p:spPr>
          <a:xfrm>
            <a:off x="5907568" y="2267793"/>
            <a:ext cx="4243227" cy="786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60"/>
              </a:lnSpc>
            </a:pPr>
            <a:r>
              <a:rPr lang="it-IT" sz="280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Il percorso </a:t>
            </a:r>
            <a:br>
              <a:rPr lang="it-IT" sz="280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280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è ancora lungo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9EC81B1-C0FE-9715-89EF-BFA4166C0A17}"/>
              </a:ext>
            </a:extLst>
          </p:cNvPr>
          <p:cNvSpPr txBox="1"/>
          <p:nvPr/>
        </p:nvSpPr>
        <p:spPr>
          <a:xfrm>
            <a:off x="831799" y="3585123"/>
            <a:ext cx="44084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Credere Lavoro </a:t>
            </a:r>
          </a:p>
          <a:p>
            <a:pPr algn="r"/>
            <a:r>
              <a:rPr lang="it-IT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Impegnarsi con</a:t>
            </a:r>
            <a:br>
              <a:rPr lang="it-IT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Umiltà &amp; Dedizione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9B47F2-567E-9D61-E2FC-4D2BADF1F2D0}"/>
              </a:ext>
            </a:extLst>
          </p:cNvPr>
          <p:cNvSpPr txBox="1"/>
          <p:nvPr/>
        </p:nvSpPr>
        <p:spPr>
          <a:xfrm>
            <a:off x="5677578" y="3715408"/>
            <a:ext cx="5257219" cy="2011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  <a:spcBef>
                <a:spcPts val="800"/>
              </a:spcBef>
            </a:pPr>
            <a:r>
              <a:rPr lang="it-IT" sz="2800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Umiltà &amp; Equilibrio</a:t>
            </a:r>
          </a:p>
          <a:p>
            <a:pPr>
              <a:lnSpc>
                <a:spcPts val="2660"/>
              </a:lnSpc>
              <a:spcBef>
                <a:spcPts val="800"/>
              </a:spcBef>
            </a:pPr>
            <a:r>
              <a:rPr lang="it-IT" sz="2800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Tanto lavoro x arrivare Qui</a:t>
            </a:r>
            <a:br>
              <a:rPr lang="it-IT" sz="2800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per Andare Avanti</a:t>
            </a:r>
          </a:p>
          <a:p>
            <a:pPr>
              <a:lnSpc>
                <a:spcPts val="2460"/>
              </a:lnSpc>
              <a:spcBef>
                <a:spcPts val="800"/>
              </a:spcBef>
            </a:pPr>
            <a:endParaRPr lang="it-IT" sz="2800" dirty="0">
              <a:solidFill>
                <a:srgbClr val="FF0000"/>
              </a:solidFill>
              <a:effectLst>
                <a:glow rad="127000">
                  <a:srgbClr val="FFFF00"/>
                </a:glow>
                <a:innerShdw blurRad="114300">
                  <a:srgbClr val="FFFF00"/>
                </a:innerShdw>
              </a:effectLst>
              <a:latin typeface="AR JULIAN" panose="02000000000000000000" pitchFamily="2" charset="0"/>
              <a:ea typeface="+mj-ea"/>
              <a:cs typeface="+mj-cs"/>
            </a:endParaRPr>
          </a:p>
          <a:p>
            <a:pPr>
              <a:lnSpc>
                <a:spcPts val="2460"/>
              </a:lnSpc>
              <a:spcBef>
                <a:spcPts val="800"/>
              </a:spcBef>
            </a:pPr>
            <a:endParaRPr lang="it-IT" sz="1100" dirty="0">
              <a:solidFill>
                <a:srgbClr val="FF0000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16" name="Rettangolo con due angoli in diagonale arrotondati 15">
            <a:extLst>
              <a:ext uri="{FF2B5EF4-FFF2-40B4-BE49-F238E27FC236}">
                <a16:creationId xmlns:a16="http://schemas.microsoft.com/office/drawing/2014/main" id="{8874F6FC-FB15-C3B6-DAFB-4665FFACFE32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2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7" name="Immagine 16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49B4D2DB-4FB2-3C43-DA2C-F4F4D1B55E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F7B50D-3BDF-5C36-02B7-A3546EC1D5AB}"/>
              </a:ext>
            </a:extLst>
          </p:cNvPr>
          <p:cNvSpPr txBox="1"/>
          <p:nvPr/>
        </p:nvSpPr>
        <p:spPr>
          <a:xfrm>
            <a:off x="702501" y="768292"/>
            <a:ext cx="4456217" cy="120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660"/>
              </a:lnSpc>
            </a:pPr>
            <a:r>
              <a:rPr lang="it-IT" sz="28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Qui e Ora</a:t>
            </a:r>
            <a:br>
              <a:rPr lang="it-IT" sz="28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</a:br>
            <a:r>
              <a:rPr lang="it-IT" sz="28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L’unico cosa interessa</a:t>
            </a:r>
          </a:p>
          <a:p>
            <a:pPr algn="r">
              <a:lnSpc>
                <a:spcPts val="2660"/>
              </a:lnSpc>
              <a:spcBef>
                <a:spcPts val="600"/>
              </a:spcBef>
            </a:pPr>
            <a:r>
              <a:rPr lang="it-IT" sz="2800" dirty="0"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Coesione del Gruppo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8C947B-AF0D-8CEB-A939-52F7C748EC4B}"/>
              </a:ext>
            </a:extLst>
          </p:cNvPr>
          <p:cNvSpPr txBox="1"/>
          <p:nvPr/>
        </p:nvSpPr>
        <p:spPr>
          <a:xfrm>
            <a:off x="284940" y="2036163"/>
            <a:ext cx="48916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80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Insieme nostra gente</a:t>
            </a:r>
          </a:p>
          <a:p>
            <a:pPr algn="r">
              <a:lnSpc>
                <a:spcPts val="3060"/>
              </a:lnSpc>
            </a:pPr>
            <a:r>
              <a:rPr lang="it-IT" sz="280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Voglia Vivere a pieno </a:t>
            </a:r>
            <a:r>
              <a:rPr lang="it-IT" sz="2800" dirty="0" err="1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Atmofera</a:t>
            </a:r>
            <a:r>
              <a:rPr lang="it-IT" sz="280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 </a:t>
            </a:r>
            <a:r>
              <a:rPr lang="it-IT" sz="2800" dirty="0" err="1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pros</a:t>
            </a:r>
            <a:r>
              <a:rPr lang="it-IT" sz="2800" dirty="0">
                <a:ln w="12700">
                  <a:noFill/>
                </a:ln>
                <a:solidFill>
                  <a:prstClr val="white"/>
                </a:solidFill>
                <a:effectLst>
                  <a:glow rad="63500">
                    <a:srgbClr val="0070C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. Gara</a:t>
            </a:r>
          </a:p>
          <a:p>
            <a:pPr algn="r"/>
            <a:endParaRPr lang="it-IT" sz="2800" dirty="0">
              <a:ln w="12700">
                <a:noFill/>
              </a:ln>
              <a:solidFill>
                <a:prstClr val="white"/>
              </a:solidFill>
              <a:effectLst>
                <a:glow rad="63500">
                  <a:srgbClr val="0070C0"/>
                </a:glow>
                <a:innerShdw blurRad="114300">
                  <a:srgbClr val="FFFF00"/>
                </a:innerShdw>
              </a:effectLst>
              <a:latin typeface="AR JULIAN" panose="02000000000000000000" pitchFamily="2" charset="0"/>
              <a:ea typeface="+mj-ea"/>
              <a:cs typeface="+mj-cs"/>
            </a:endParaRPr>
          </a:p>
        </p:txBody>
      </p:sp>
      <p:sp>
        <p:nvSpPr>
          <p:cNvPr id="18" name="Parallelogramma 17">
            <a:extLst>
              <a:ext uri="{FF2B5EF4-FFF2-40B4-BE49-F238E27FC236}">
                <a16:creationId xmlns:a16="http://schemas.microsoft.com/office/drawing/2014/main" id="{F7EDEBD8-C365-E3EB-BE17-4BE5355C7CE0}"/>
              </a:ext>
            </a:extLst>
          </p:cNvPr>
          <p:cNvSpPr/>
          <p:nvPr/>
        </p:nvSpPr>
        <p:spPr>
          <a:xfrm flipH="1">
            <a:off x="1082647" y="5128873"/>
            <a:ext cx="5506948" cy="926664"/>
          </a:xfrm>
          <a:prstGeom prst="parallelogram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Parallelogramma 18">
            <a:extLst>
              <a:ext uri="{FF2B5EF4-FFF2-40B4-BE49-F238E27FC236}">
                <a16:creationId xmlns:a16="http://schemas.microsoft.com/office/drawing/2014/main" id="{90629CCF-2FAB-471E-232C-6C511065B006}"/>
              </a:ext>
            </a:extLst>
          </p:cNvPr>
          <p:cNvSpPr/>
          <p:nvPr/>
        </p:nvSpPr>
        <p:spPr>
          <a:xfrm>
            <a:off x="5475377" y="5128873"/>
            <a:ext cx="5506948" cy="926664"/>
          </a:xfrm>
          <a:prstGeom prst="parallelogram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7A427D-A80C-55D5-775C-665F206D8145}"/>
              </a:ext>
            </a:extLst>
          </p:cNvPr>
          <p:cNvSpPr txBox="1"/>
          <p:nvPr/>
        </p:nvSpPr>
        <p:spPr>
          <a:xfrm>
            <a:off x="1216466" y="5196152"/>
            <a:ext cx="8806314" cy="89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spcBef>
                <a:spcPts val="600"/>
              </a:spcBef>
            </a:pPr>
            <a:r>
              <a:rPr lang="it-IT" sz="2800" dirty="0">
                <a:ln w="127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206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Rispettando </a:t>
            </a:r>
            <a:r>
              <a:rPr lang="it-IT" sz="2800" dirty="0" err="1">
                <a:ln w="127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206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Avver</a:t>
            </a:r>
            <a:r>
              <a:rPr lang="it-IT" sz="2800" dirty="0">
                <a:ln w="127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206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. ◄ ► Credendo in se Stessi </a:t>
            </a:r>
          </a:p>
          <a:p>
            <a:pPr algn="ctr">
              <a:lnSpc>
                <a:spcPts val="2800"/>
              </a:lnSpc>
              <a:spcBef>
                <a:spcPts val="600"/>
              </a:spcBef>
            </a:pPr>
            <a:r>
              <a:rPr lang="it-IT" sz="2800" dirty="0">
                <a:ln w="127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2060"/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  <a:ea typeface="+mj-ea"/>
                <a:cs typeface="+mj-cs"/>
              </a:rPr>
              <a:t>Siamo u. bel Gruppo ◄ ► abbiamo un obbiettivo</a:t>
            </a:r>
            <a:endParaRPr lang="it-IT" sz="1100" dirty="0">
              <a:ln w="12700">
                <a:solidFill>
                  <a:srgbClr val="0070C0"/>
                </a:solidFill>
              </a:ln>
              <a:solidFill>
                <a:schemeClr val="bg1"/>
              </a:solidFill>
              <a:effectLst>
                <a:glow rad="63500">
                  <a:srgbClr val="002060"/>
                </a:glow>
                <a:innerShdw blurRad="114300">
                  <a:srgbClr val="FFFF00"/>
                </a:innerShdw>
              </a:effectLst>
            </a:endParaRPr>
          </a:p>
        </p:txBody>
      </p:sp>
      <p:pic>
        <p:nvPicPr>
          <p:cNvPr id="29" name="Immagine 28" descr="Immagine che contiene simbolo, emblema, logo, Marchio&#10;&#10;Descrizione generata automaticamente">
            <a:extLst>
              <a:ext uri="{FF2B5EF4-FFF2-40B4-BE49-F238E27FC236}">
                <a16:creationId xmlns:a16="http://schemas.microsoft.com/office/drawing/2014/main" id="{A38A99A3-CC3F-B043-9FCF-68B9BA67B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/>
          <a:stretch>
            <a:fillRect/>
          </a:stretch>
        </p:blipFill>
        <p:spPr>
          <a:xfrm>
            <a:off x="237202" y="1002028"/>
            <a:ext cx="763927" cy="1073074"/>
          </a:xfrm>
          <a:custGeom>
            <a:avLst/>
            <a:gdLst>
              <a:gd name="connsiteX0" fmla="*/ 682504 w 1189692"/>
              <a:gd name="connsiteY0" fmla="*/ 1 h 1671139"/>
              <a:gd name="connsiteX1" fmla="*/ 894173 w 1189692"/>
              <a:gd name="connsiteY1" fmla="*/ 31876 h 1671139"/>
              <a:gd name="connsiteX2" fmla="*/ 942839 w 1189692"/>
              <a:gd name="connsiteY2" fmla="*/ 216293 h 1671139"/>
              <a:gd name="connsiteX3" fmla="*/ 1187617 w 1189692"/>
              <a:gd name="connsiteY3" fmla="*/ 178619 h 1671139"/>
              <a:gd name="connsiteX4" fmla="*/ 1189692 w 1189692"/>
              <a:gd name="connsiteY4" fmla="*/ 202804 h 1671139"/>
              <a:gd name="connsiteX5" fmla="*/ 1189692 w 1189692"/>
              <a:gd name="connsiteY5" fmla="*/ 382394 h 1671139"/>
              <a:gd name="connsiteX6" fmla="*/ 1177482 w 1189692"/>
              <a:gd name="connsiteY6" fmla="*/ 533057 h 1671139"/>
              <a:gd name="connsiteX7" fmla="*/ 594495 w 1189692"/>
              <a:gd name="connsiteY7" fmla="*/ 1671137 h 1671139"/>
              <a:gd name="connsiteX8" fmla="*/ 264 w 1189692"/>
              <a:gd name="connsiteY8" fmla="*/ 213732 h 1671139"/>
              <a:gd name="connsiteX9" fmla="*/ 258960 w 1189692"/>
              <a:gd name="connsiteY9" fmla="*/ 226539 h 1671139"/>
              <a:gd name="connsiteX10" fmla="*/ 287135 w 1189692"/>
              <a:gd name="connsiteY10" fmla="*/ 44683 h 1671139"/>
              <a:gd name="connsiteX11" fmla="*/ 602182 w 1189692"/>
              <a:gd name="connsiteY11" fmla="*/ 1141 h 1671139"/>
              <a:gd name="connsiteX12" fmla="*/ 682504 w 1189692"/>
              <a:gd name="connsiteY12" fmla="*/ 1 h 167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9692" h="1671139">
                <a:moveTo>
                  <a:pt x="682504" y="1"/>
                </a:moveTo>
                <a:cubicBezTo>
                  <a:pt x="765547" y="-60"/>
                  <a:pt x="851591" y="4982"/>
                  <a:pt x="894173" y="31876"/>
                </a:cubicBezTo>
                <a:cubicBezTo>
                  <a:pt x="950949" y="67735"/>
                  <a:pt x="901431" y="187691"/>
                  <a:pt x="942839" y="216293"/>
                </a:cubicBezTo>
                <a:cubicBezTo>
                  <a:pt x="981660" y="243108"/>
                  <a:pt x="1158926" y="-5473"/>
                  <a:pt x="1187617" y="178619"/>
                </a:cubicBezTo>
                <a:lnTo>
                  <a:pt x="1189692" y="202804"/>
                </a:lnTo>
                <a:lnTo>
                  <a:pt x="1189692" y="382394"/>
                </a:lnTo>
                <a:lnTo>
                  <a:pt x="1177482" y="533057"/>
                </a:lnTo>
                <a:cubicBezTo>
                  <a:pt x="1096567" y="1226262"/>
                  <a:pt x="703192" y="1672258"/>
                  <a:pt x="594495" y="1671137"/>
                </a:cubicBezTo>
                <a:cubicBezTo>
                  <a:pt x="470270" y="1669856"/>
                  <a:pt x="32903" y="1131870"/>
                  <a:pt x="264" y="213732"/>
                </a:cubicBezTo>
                <a:cubicBezTo>
                  <a:pt x="-8673" y="-37670"/>
                  <a:pt x="211148" y="254714"/>
                  <a:pt x="258960" y="226539"/>
                </a:cubicBezTo>
                <a:cubicBezTo>
                  <a:pt x="306772" y="198364"/>
                  <a:pt x="265791" y="61758"/>
                  <a:pt x="287135" y="44683"/>
                </a:cubicBezTo>
                <a:cubicBezTo>
                  <a:pt x="308479" y="27608"/>
                  <a:pt x="501009" y="3275"/>
                  <a:pt x="602182" y="1141"/>
                </a:cubicBezTo>
                <a:cubicBezTo>
                  <a:pt x="627475" y="608"/>
                  <a:pt x="654823" y="21"/>
                  <a:pt x="682504" y="1"/>
                </a:cubicBezTo>
                <a:close/>
              </a:path>
            </a:pathLst>
          </a:custGeom>
          <a:effectLst>
            <a:glow rad="63500">
              <a:srgbClr val="FF0000"/>
            </a:glow>
          </a:effectLst>
        </p:spPr>
      </p:pic>
      <p:pic>
        <p:nvPicPr>
          <p:cNvPr id="30" name="Immagine 29" descr="Immagine che contiene simbolo, logo, Carattere, design&#10;&#10;Descrizione generata automaticamente">
            <a:extLst>
              <a:ext uri="{FF2B5EF4-FFF2-40B4-BE49-F238E27FC236}">
                <a16:creationId xmlns:a16="http://schemas.microsoft.com/office/drawing/2014/main" id="{04160BEE-91AD-A1C0-1B18-A6B5A88FA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3" t="17221" r="31475" b="15811"/>
          <a:stretch>
            <a:fillRect/>
          </a:stretch>
        </p:blipFill>
        <p:spPr>
          <a:xfrm>
            <a:off x="249529" y="2940322"/>
            <a:ext cx="641815" cy="1111425"/>
          </a:xfrm>
          <a:custGeom>
            <a:avLst/>
            <a:gdLst>
              <a:gd name="connsiteX0" fmla="*/ 0 w 2714730"/>
              <a:gd name="connsiteY0" fmla="*/ 0 h 4701072"/>
              <a:gd name="connsiteX1" fmla="*/ 2714492 w 2714730"/>
              <a:gd name="connsiteY1" fmla="*/ 0 h 4701072"/>
              <a:gd name="connsiteX2" fmla="*/ 2679204 w 2714730"/>
              <a:gd name="connsiteY2" fmla="*/ 3383023 h 4701072"/>
              <a:gd name="connsiteX3" fmla="*/ 1391449 w 2714730"/>
              <a:gd name="connsiteY3" fmla="*/ 4701072 h 4701072"/>
              <a:gd name="connsiteX4" fmla="*/ 602889 w 2714730"/>
              <a:gd name="connsiteY4" fmla="*/ 4260189 h 4701072"/>
              <a:gd name="connsiteX5" fmla="*/ 165584 w 2714730"/>
              <a:gd name="connsiteY5" fmla="*/ 3525229 h 4701072"/>
              <a:gd name="connsiteX6" fmla="*/ 946815 w 2714730"/>
              <a:gd name="connsiteY6" fmla="*/ 3035563 h 4701072"/>
              <a:gd name="connsiteX7" fmla="*/ 1055123 w 2714730"/>
              <a:gd name="connsiteY7" fmla="*/ 1522384 h 4701072"/>
              <a:gd name="connsiteX8" fmla="*/ 0 w 2714730"/>
              <a:gd name="connsiteY8" fmla="*/ 1487407 h 470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4730" h="4701072">
                <a:moveTo>
                  <a:pt x="0" y="0"/>
                </a:moveTo>
                <a:lnTo>
                  <a:pt x="2714492" y="0"/>
                </a:lnTo>
                <a:cubicBezTo>
                  <a:pt x="2718292" y="1155134"/>
                  <a:pt x="2675403" y="2227890"/>
                  <a:pt x="2679204" y="3383023"/>
                </a:cubicBezTo>
                <a:cubicBezTo>
                  <a:pt x="2434899" y="4126727"/>
                  <a:pt x="1999224" y="4344407"/>
                  <a:pt x="1391449" y="4701072"/>
                </a:cubicBezTo>
                <a:lnTo>
                  <a:pt x="602889" y="4260189"/>
                </a:lnTo>
                <a:lnTo>
                  <a:pt x="165584" y="3525229"/>
                </a:lnTo>
                <a:cubicBezTo>
                  <a:pt x="474222" y="3395449"/>
                  <a:pt x="798604" y="3360933"/>
                  <a:pt x="946815" y="3035563"/>
                </a:cubicBezTo>
                <a:cubicBezTo>
                  <a:pt x="1138458" y="2908084"/>
                  <a:pt x="1058381" y="1873066"/>
                  <a:pt x="1055123" y="1522384"/>
                </a:cubicBezTo>
                <a:lnTo>
                  <a:pt x="0" y="1487407"/>
                </a:lnTo>
                <a:close/>
              </a:path>
            </a:pathLst>
          </a:custGeom>
        </p:spPr>
      </p:pic>
      <p:pic>
        <p:nvPicPr>
          <p:cNvPr id="31" name="Immagine 30" descr="Immagine che contiene simbolo, logo, clipart, cresta&#10;&#10;Descrizione generata automaticamente">
            <a:extLst>
              <a:ext uri="{FF2B5EF4-FFF2-40B4-BE49-F238E27FC236}">
                <a16:creationId xmlns:a16="http://schemas.microsoft.com/office/drawing/2014/main" id="{27745971-B99C-A057-17DB-5A48F748C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1146" r="16016" b="1532"/>
          <a:stretch>
            <a:fillRect/>
          </a:stretch>
        </p:blipFill>
        <p:spPr>
          <a:xfrm>
            <a:off x="286051" y="4581796"/>
            <a:ext cx="775343" cy="1094153"/>
          </a:xfrm>
          <a:custGeom>
            <a:avLst/>
            <a:gdLst>
              <a:gd name="connsiteX0" fmla="*/ 6172 w 2285977"/>
              <a:gd name="connsiteY0" fmla="*/ 0 h 3225939"/>
              <a:gd name="connsiteX1" fmla="*/ 2285977 w 2285977"/>
              <a:gd name="connsiteY1" fmla="*/ 0 h 3225939"/>
              <a:gd name="connsiteX2" fmla="*/ 2279805 w 2285977"/>
              <a:gd name="connsiteY2" fmla="*/ 2588816 h 3225939"/>
              <a:gd name="connsiteX3" fmla="*/ 1663506 w 2285977"/>
              <a:gd name="connsiteY3" fmla="*/ 3015285 h 3225939"/>
              <a:gd name="connsiteX4" fmla="*/ 1159676 w 2285977"/>
              <a:gd name="connsiteY4" fmla="*/ 3225939 h 3225939"/>
              <a:gd name="connsiteX5" fmla="*/ 690137 w 2285977"/>
              <a:gd name="connsiteY5" fmla="*/ 3011737 h 3225939"/>
              <a:gd name="connsiteX6" fmla="*/ 0 w 2285977"/>
              <a:gd name="connsiteY6" fmla="*/ 2595591 h 322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5977" h="3225939">
                <a:moveTo>
                  <a:pt x="6172" y="0"/>
                </a:moveTo>
                <a:lnTo>
                  <a:pt x="2285977" y="0"/>
                </a:lnTo>
                <a:lnTo>
                  <a:pt x="2279805" y="2588816"/>
                </a:lnTo>
                <a:cubicBezTo>
                  <a:pt x="2281862" y="2818180"/>
                  <a:pt x="1957482" y="2981736"/>
                  <a:pt x="1663506" y="3015285"/>
                </a:cubicBezTo>
                <a:cubicBezTo>
                  <a:pt x="1180479" y="2986897"/>
                  <a:pt x="1204710" y="3215939"/>
                  <a:pt x="1159676" y="3225939"/>
                </a:cubicBezTo>
                <a:cubicBezTo>
                  <a:pt x="1091554" y="3135613"/>
                  <a:pt x="1038748" y="3029157"/>
                  <a:pt x="690137" y="3011737"/>
                </a:cubicBezTo>
                <a:cubicBezTo>
                  <a:pt x="41376" y="2911410"/>
                  <a:pt x="106984" y="2788179"/>
                  <a:pt x="0" y="2595591"/>
                </a:cubicBezTo>
                <a:close/>
              </a:path>
            </a:pathLst>
          </a:custGeom>
        </p:spPr>
      </p:pic>
      <p:pic>
        <p:nvPicPr>
          <p:cNvPr id="32" name="Immagine 31" descr="Immagine che contiene logo, emblema, simbolo, cresta&#10;&#10;Descrizione generata automaticamente">
            <a:extLst>
              <a:ext uri="{FF2B5EF4-FFF2-40B4-BE49-F238E27FC236}">
                <a16:creationId xmlns:a16="http://schemas.microsoft.com/office/drawing/2014/main" id="{EF437C5A-C012-0A90-FC28-4449295B90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61" b="97007" l="3407" r="95385">
                        <a14:foregroundMark x1="6593" y1="12306" x2="79560" y2="9424"/>
                        <a14:foregroundMark x1="79560" y1="9424" x2="89670" y2="44235"/>
                        <a14:foregroundMark x1="89670" y1="44235" x2="69890" y2="78381"/>
                        <a14:foregroundMark x1="69890" y1="78381" x2="38791" y2="86807"/>
                        <a14:foregroundMark x1="38791" y1="86807" x2="15604" y2="63858"/>
                        <a14:foregroundMark x1="15604" y1="63858" x2="3736" y2="29047"/>
                        <a14:foregroundMark x1="3736" y1="29047" x2="46593" y2="53437"/>
                        <a14:foregroundMark x1="46593" y1="53437" x2="79231" y2="41020"/>
                        <a14:foregroundMark x1="79231" y1="41020" x2="29341" y2="49113"/>
                        <a14:foregroundMark x1="29341" y1="49113" x2="37912" y2="82927"/>
                        <a14:foregroundMark x1="37912" y1="82927" x2="41099" y2="36253"/>
                        <a14:foregroundMark x1="41099" y1="36253" x2="83077" y2="50998"/>
                        <a14:foregroundMark x1="83077" y1="50998" x2="40330" y2="42239"/>
                        <a14:foregroundMark x1="13077" y1="17517" x2="14945" y2="56874"/>
                        <a14:foregroundMark x1="21429" y1="17960" x2="24835" y2="60089"/>
                        <a14:foregroundMark x1="12308" y1="17738" x2="28242" y2="70067"/>
                        <a14:foregroundMark x1="9341" y1="15743" x2="10110" y2="41020"/>
                        <a14:foregroundMark x1="11099" y1="15299" x2="12747" y2="48004"/>
                        <a14:foregroundMark x1="12747" y1="48004" x2="13077" y2="48670"/>
                        <a14:foregroundMark x1="15495" y1="14523" x2="93846" y2="16519"/>
                        <a14:foregroundMark x1="52527" y1="13304" x2="68571" y2="12306"/>
                        <a14:foregroundMark x1="26484" y1="16297" x2="86154" y2="37583"/>
                        <a14:foregroundMark x1="86154" y1="37583" x2="86154" y2="37583"/>
                        <a14:foregroundMark x1="80769" y1="22949" x2="65604" y2="73282"/>
                        <a14:foregroundMark x1="65604" y1="73282" x2="65604" y2="73282"/>
                        <a14:foregroundMark x1="73407" y1="21951" x2="54505" y2="62306"/>
                        <a14:foregroundMark x1="85934" y1="19956" x2="64066" y2="75721"/>
                        <a14:foregroundMark x1="19670" y1="28603" x2="69890" y2="30488"/>
                        <a14:foregroundMark x1="69890" y1="30488" x2="72747" y2="29601"/>
                        <a14:foregroundMark x1="51099" y1="22506" x2="50330" y2="14080"/>
                        <a14:foregroundMark x1="49121" y1="12528" x2="54725" y2="22173"/>
                        <a14:foregroundMark x1="76923" y1="19290" x2="83736" y2="26164"/>
                        <a14:foregroundMark x1="80110" y1="16519" x2="71978" y2="28603"/>
                        <a14:foregroundMark x1="74945" y1="15743" x2="75165" y2="23947"/>
                        <a14:foregroundMark x1="43187" y1="14080" x2="72747" y2="36807"/>
                        <a14:foregroundMark x1="50549" y1="17960" x2="66044" y2="27384"/>
                        <a14:foregroundMark x1="42747" y1="18293" x2="42747" y2="18293"/>
                        <a14:foregroundMark x1="25055" y1="19512" x2="25055" y2="19512"/>
                        <a14:foregroundMark x1="26264" y1="18736" x2="26264" y2="18736"/>
                        <a14:foregroundMark x1="44505" y1="18293" x2="44505" y2="18293"/>
                        <a14:foregroundMark x1="35604" y1="23947" x2="35604" y2="23947"/>
                        <a14:foregroundMark x1="38352" y1="23947" x2="38352" y2="23947"/>
                        <a14:foregroundMark x1="47912" y1="33370" x2="47912" y2="33370"/>
                        <a14:foregroundMark x1="47912" y1="32151" x2="47912" y2="32151"/>
                        <a14:foregroundMark x1="39451" y1="39911" x2="39451" y2="39911"/>
                        <a14:foregroundMark x1="35714" y1="39690" x2="35714" y2="39690"/>
                        <a14:foregroundMark x1="34066" y1="39690" x2="34066" y2="39690"/>
                        <a14:foregroundMark x1="34066" y1="39690" x2="34066" y2="39690"/>
                        <a14:foregroundMark x1="32198" y1="39911" x2="32198" y2="39911"/>
                        <a14:foregroundMark x1="35714" y1="34146" x2="37253" y2="34257"/>
                        <a14:foregroundMark x1="40000" y1="34590" x2="40000" y2="34590"/>
                        <a14:foregroundMark x1="41978" y1="34701" x2="41978" y2="34701"/>
                        <a14:foregroundMark x1="43736" y1="34701" x2="43736" y2="34701"/>
                        <a14:foregroundMark x1="41978" y1="33038" x2="41978" y2="33038"/>
                        <a14:foregroundMark x1="43956" y1="33481" x2="43956" y2="33481"/>
                        <a14:foregroundMark x1="30989" y1="34479" x2="30989" y2="34479"/>
                        <a14:foregroundMark x1="46044" y1="49113" x2="46044" y2="49113"/>
                        <a14:foregroundMark x1="46044" y1="49113" x2="46044" y2="49113"/>
                        <a14:foregroundMark x1="46044" y1="49113" x2="46044" y2="49113"/>
                        <a14:foregroundMark x1="47033" y1="48891" x2="47033" y2="48891"/>
                        <a14:foregroundMark x1="48352" y1="49667" x2="48352" y2="49667"/>
                        <a14:foregroundMark x1="36264" y1="50554" x2="36264" y2="50554"/>
                        <a14:foregroundMark x1="36264" y1="50554" x2="36264" y2="50554"/>
                        <a14:foregroundMark x1="36154" y1="50554" x2="35604" y2="50554"/>
                        <a14:foregroundMark x1="63846" y1="51441" x2="62527" y2="51441"/>
                        <a14:foregroundMark x1="65495" y1="58869" x2="62967" y2="56874"/>
                        <a14:foregroundMark x1="66484" y1="58537" x2="66044" y2="57095"/>
                        <a14:foregroundMark x1="64835" y1="56763" x2="62308" y2="54878"/>
                        <a14:foregroundMark x1="55604" y1="53769" x2="52308" y2="53215"/>
                        <a14:foregroundMark x1="58462" y1="55211" x2="58462" y2="55211"/>
                        <a14:foregroundMark x1="71429" y1="70621" x2="70000" y2="65743"/>
                        <a14:foregroundMark x1="59560" y1="65410" x2="58681" y2="68958"/>
                        <a14:foregroundMark x1="54396" y1="63747" x2="54286" y2="64080"/>
                        <a14:foregroundMark x1="53846" y1="65854" x2="58571" y2="69845"/>
                        <a14:foregroundMark x1="49341" y1="64191" x2="49341" y2="64191"/>
                        <a14:foregroundMark x1="49341" y1="64080" x2="49121" y2="64856"/>
                        <a14:foregroundMark x1="50000" y1="67627" x2="49341" y2="70288"/>
                        <a14:foregroundMark x1="48132" y1="69734" x2="50989" y2="61752"/>
                        <a14:foregroundMark x1="39670" y1="70510" x2="42198" y2="67295"/>
                        <a14:foregroundMark x1="84615" y1="63969" x2="84615" y2="63969"/>
                        <a14:foregroundMark x1="84615" y1="63969" x2="79670" y2="69845"/>
                        <a14:foregroundMark x1="92275" y1="42410" x2="92006" y2="46884"/>
                        <a14:foregroundMark x1="92332" y1="41463" x2="92297" y2="42039"/>
                        <a14:foregroundMark x1="92479" y1="39024" x2="92372" y2="40798"/>
                        <a14:foregroundMark x1="93407" y1="23614" x2="92479" y2="39024"/>
                        <a14:foregroundMark x1="27473" y1="7871" x2="75604" y2="8204"/>
                        <a14:foregroundMark x1="38352" y1="89579" x2="56264" y2="89135"/>
                        <a14:foregroundMark x1="46593" y1="93348" x2="46934" y2="93803"/>
                        <a14:foregroundMark x1="43407" y1="61641" x2="45604" y2="69734"/>
                        <a14:foregroundMark x1="25604" y1="39800" x2="36374" y2="40133"/>
                        <a14:foregroundMark x1="24286" y1="35477" x2="34615" y2="34479"/>
                        <a14:foregroundMark x1="22637" y1="23947" x2="22637" y2="23947"/>
                        <a14:foregroundMark x1="22637" y1="23947" x2="43516" y2="23282"/>
                        <a14:foregroundMark x1="32198" y1="17295" x2="27912" y2="18404"/>
                        <a14:foregroundMark x1="38791" y1="17960" x2="40769" y2="18514"/>
                        <a14:foregroundMark x1="38242" y1="38581" x2="33187" y2="47339"/>
                        <a14:foregroundMark x1="39231" y1="48004" x2="59890" y2="53104"/>
                        <a14:foregroundMark x1="61758" y1="61752" x2="55165" y2="69180"/>
                        <a14:foregroundMark x1="42527" y1="65854" x2="55604" y2="72506"/>
                        <a14:foregroundMark x1="34725" y1="64191" x2="36154" y2="68071"/>
                        <a14:foregroundMark x1="27802" y1="64745" x2="35275" y2="67627"/>
                        <a14:foregroundMark x1="32527" y1="68514" x2="31099" y2="65743"/>
                        <a14:foregroundMark x1="30879" y1="67517" x2="30989" y2="69180"/>
                        <a14:backgroundMark x1="94396" y1="39024" x2="94396" y2="39024"/>
                        <a14:backgroundMark x1="94505" y1="39024" x2="94505" y2="39024"/>
                        <a14:backgroundMark x1="94505" y1="39024" x2="94505" y2="39024"/>
                        <a14:backgroundMark x1="94505" y1="39024" x2="94505" y2="39024"/>
                        <a14:backgroundMark x1="94505" y1="39024" x2="94945" y2="39357"/>
                        <a14:backgroundMark x1="95055" y1="40798" x2="95055" y2="40798"/>
                        <a14:backgroundMark x1="94286" y1="40798" x2="94286" y2="41463"/>
                        <a14:backgroundMark x1="95385" y1="38137" x2="95385" y2="41685"/>
                        <a14:backgroundMark x1="95385" y1="37916" x2="95385" y2="41685"/>
                        <a14:backgroundMark x1="94505" y1="41685" x2="95934" y2="50665"/>
                        <a14:backgroundMark x1="95275" y1="37472" x2="96374" y2="45787"/>
                        <a14:backgroundMark x1="94505" y1="46452" x2="91758" y2="57317"/>
                        <a14:backgroundMark x1="49890" y1="96120" x2="57253" y2="97007"/>
                        <a14:backgroundMark x1="48901" y1="96896" x2="48901" y2="96896"/>
                        <a14:backgroundMark x1="48901" y1="96452" x2="49780" y2="97783"/>
                        <a14:backgroundMark x1="48791" y1="96563" x2="50330" y2="97007"/>
                        <a14:backgroundMark x1="48132" y1="96896" x2="51099" y2="96785"/>
                        <a14:backgroundMark x1="44286" y1="95455" x2="52527" y2="9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86" y="180402"/>
            <a:ext cx="934884" cy="926665"/>
          </a:xfrm>
          <a:prstGeom prst="rect">
            <a:avLst/>
          </a:prstGeom>
        </p:spPr>
      </p:pic>
      <p:pic>
        <p:nvPicPr>
          <p:cNvPr id="33" name="Immagine 32" descr="Immagine che contiene simbolo, emblema, logo, bandiera&#10;&#10;Descrizione generata automaticamente">
            <a:extLst>
              <a:ext uri="{FF2B5EF4-FFF2-40B4-BE49-F238E27FC236}">
                <a16:creationId xmlns:a16="http://schemas.microsoft.com/office/drawing/2014/main" id="{6C8B4332-2E01-818F-2AF3-A62BC42118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72" b="91754" l="6548" r="90476">
                        <a14:foregroundMark x1="50298" y1="6576" x2="52679" y2="7620"/>
                        <a14:foregroundMark x1="6696" y1="37370" x2="11161" y2="37996"/>
                        <a14:foregroundMark x1="30208" y1="57098" x2="47173" y2="73695"/>
                        <a14:foregroundMark x1="66071" y1="58559" x2="48810" y2="72651"/>
                        <a14:foregroundMark x1="39583" y1="64092" x2="61161" y2="64927"/>
                        <a14:foregroundMark x1="49405" y1="91754" x2="49405" y2="91754"/>
                        <a14:foregroundMark x1="90476" y1="37578" x2="90476" y2="37578"/>
                        <a14:foregroundMark x1="54167" y1="35908" x2="54167" y2="35908"/>
                        <a14:foregroundMark x1="49107" y1="38622" x2="49107" y2="38622"/>
                        <a14:foregroundMark x1="50000" y1="24843" x2="53869" y2="52401"/>
                        <a14:foregroundMark x1="57292" y1="20772" x2="71131" y2="37161"/>
                        <a14:foregroundMark x1="46577" y1="15031" x2="46280" y2="49478"/>
                        <a14:foregroundMark x1="51488" y1="12735" x2="48661" y2="52714"/>
                        <a14:foregroundMark x1="48661" y1="52714" x2="43601" y2="17328"/>
                        <a14:foregroundMark x1="78720" y1="39248" x2="78720" y2="39248"/>
                        <a14:foregroundMark x1="79911" y1="36952" x2="45387" y2="55219"/>
                        <a14:foregroundMark x1="81696" y1="39040" x2="49405" y2="55219"/>
                        <a14:foregroundMark x1="79613" y1="38831" x2="54167" y2="57098"/>
                        <a14:foregroundMark x1="65030" y1="48643" x2="66964" y2="33925"/>
                        <a14:foregroundMark x1="50595" y1="12735" x2="80506" y2="34342"/>
                        <a14:foregroundMark x1="48810" y1="12526" x2="17262" y2="33716"/>
                        <a14:foregroundMark x1="15179" y1="35908" x2="44792" y2="53549"/>
                        <a14:foregroundMark x1="14881" y1="33299" x2="45685" y2="49269"/>
                        <a14:foregroundMark x1="19048" y1="34551" x2="40625" y2="20981"/>
                        <a14:foregroundMark x1="25744" y1="34134" x2="45387" y2="23069"/>
                        <a14:foregroundMark x1="36310" y1="26096" x2="51488" y2="37161"/>
                        <a14:foregroundMark x1="29018" y1="28810" x2="50298" y2="38831"/>
                        <a14:foregroundMark x1="59375" y1="23278" x2="53571" y2="35699"/>
                        <a14:foregroundMark x1="65476" y1="30585" x2="49405" y2="38622"/>
                        <a14:foregroundMark x1="58780" y1="44572" x2="54762" y2="46033"/>
                        <a14:foregroundMark x1="34524" y1="37578" x2="38690" y2="41336"/>
                        <a14:foregroundMark x1="59673" y1="39875" x2="72321" y2="36326"/>
                        <a14:foregroundMark x1="37798" y1="41127" x2="45982" y2="49061"/>
                        <a14:foregroundMark x1="55655" y1="66284" x2="57887" y2="67328"/>
                        <a14:foregroundMark x1="44792" y1="67954" x2="47173" y2="71816"/>
                        <a14:foregroundMark x1="57589" y1="68372" x2="59077" y2="65658"/>
                        <a14:foregroundMark x1="55952" y1="65136" x2="55060" y2="73278"/>
                        <a14:foregroundMark x1="55655" y1="65449" x2="55952" y2="69833"/>
                        <a14:foregroundMark x1="49405" y1="70668" x2="49107" y2="81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82" y="2170346"/>
            <a:ext cx="1174207" cy="1673942"/>
          </a:xfrm>
          <a:prstGeom prst="rect">
            <a:avLst/>
          </a:prstGeom>
        </p:spPr>
      </p:pic>
      <p:pic>
        <p:nvPicPr>
          <p:cNvPr id="34" name="Immagine 33" descr="Immagine che contiene simbolo, logo, emblema, Elementi grafici&#10;&#10;Descrizione generata automaticamente">
            <a:extLst>
              <a:ext uri="{FF2B5EF4-FFF2-40B4-BE49-F238E27FC236}">
                <a16:creationId xmlns:a16="http://schemas.microsoft.com/office/drawing/2014/main" id="{D8F63262-55E4-7720-5708-1282A1E511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30" b="98298" l="1402" r="96729">
                        <a14:foregroundMark x1="32243" y1="3830" x2="51402" y2="13191"/>
                        <a14:foregroundMark x1="51402" y1="13191" x2="65888" y2="6383"/>
                        <a14:foregroundMark x1="65888" y1="6383" x2="65888" y2="5106"/>
                        <a14:foregroundMark x1="67290" y1="2553" x2="76168" y2="11489"/>
                        <a14:foregroundMark x1="76168" y1="11489" x2="92991" y2="14468"/>
                        <a14:foregroundMark x1="92991" y1="14468" x2="90187" y2="15745"/>
                        <a14:foregroundMark x1="90654" y1="22979" x2="88318" y2="31064"/>
                        <a14:foregroundMark x1="87383" y1="35319" x2="96729" y2="62128"/>
                        <a14:foregroundMark x1="96729" y1="62128" x2="93458" y2="74468"/>
                        <a14:foregroundMark x1="93458" y1="74468" x2="83645" y2="83404"/>
                        <a14:foregroundMark x1="83645" y1="83404" x2="57009" y2="93191"/>
                        <a14:foregroundMark x1="57009" y1="93191" x2="54206" y2="93617"/>
                        <a14:foregroundMark x1="95794" y1="73617" x2="95794" y2="73617"/>
                        <a14:foregroundMark x1="96729" y1="73191" x2="94860" y2="77021"/>
                        <a14:foregroundMark x1="10280" y1="22979" x2="14019" y2="34894"/>
                        <a14:foregroundMark x1="12150" y1="10638" x2="24766" y2="8936"/>
                        <a14:foregroundMark x1="24766" y1="8936" x2="26168" y2="8936"/>
                        <a14:foregroundMark x1="11682" y1="11064" x2="9813" y2="14043"/>
                        <a14:foregroundMark x1="9346" y1="40426" x2="6542" y2="51064"/>
                        <a14:foregroundMark x1="9346" y1="22128" x2="8411" y2="17447"/>
                        <a14:foregroundMark x1="29439" y1="9362" x2="32243" y2="3830"/>
                        <a14:foregroundMark x1="88318" y1="11489" x2="74766" y2="8511"/>
                        <a14:foregroundMark x1="5140" y1="55745" x2="2804" y2="67234"/>
                        <a14:foregroundMark x1="2804" y1="67234" x2="14019" y2="81277"/>
                        <a14:foregroundMark x1="14019" y1="81277" x2="53738" y2="93617"/>
                        <a14:foregroundMark x1="53738" y1="93617" x2="55140" y2="92766"/>
                        <a14:foregroundMark x1="39720" y1="90638" x2="27103" y2="86383"/>
                        <a14:foregroundMark x1="10748" y1="82128" x2="10748" y2="82128"/>
                        <a14:foregroundMark x1="10748" y1="82128" x2="25234" y2="86809"/>
                        <a14:foregroundMark x1="5607" y1="57872" x2="4206" y2="69787"/>
                        <a14:foregroundMark x1="4206" y1="69787" x2="10280" y2="80000"/>
                        <a14:foregroundMark x1="12150" y1="82979" x2="1402" y2="68936"/>
                        <a14:foregroundMark x1="1402" y1="68936" x2="1402" y2="67234"/>
                        <a14:foregroundMark x1="8411" y1="79574" x2="3738" y2="73617"/>
                        <a14:foregroundMark x1="57944" y1="64681" x2="39720" y2="78298"/>
                        <a14:foregroundMark x1="30374" y1="62128" x2="50467" y2="75319"/>
                        <a14:foregroundMark x1="39252" y1="63404" x2="50935" y2="73191"/>
                        <a14:foregroundMark x1="41589" y1="64681" x2="51402" y2="69787"/>
                        <a14:foregroundMark x1="46729" y1="59149" x2="58879" y2="62979"/>
                        <a14:foregroundMark x1="47664" y1="58298" x2="69159" y2="68511"/>
                        <a14:foregroundMark x1="69159" y1="68511" x2="70093" y2="69362"/>
                        <a14:foregroundMark x1="55607" y1="68085" x2="64486" y2="76596"/>
                        <a14:foregroundMark x1="47196" y1="72766" x2="58879" y2="79149"/>
                        <a14:foregroundMark x1="43458" y1="77872" x2="55140" y2="82553"/>
                        <a14:foregroundMark x1="43458" y1="77021" x2="54206" y2="83830"/>
                        <a14:foregroundMark x1="53271" y1="90638" x2="49533" y2="98298"/>
                        <a14:foregroundMark x1="39832" y1="96861" x2="38785" y2="97447"/>
                        <a14:foregroundMark x1="44860" y1="94043" x2="42448" y2="95395"/>
                        <a14:foregroundMark x1="26168" y1="19149" x2="41589" y2="20426"/>
                        <a14:foregroundMark x1="33178" y1="13191" x2="35047" y2="49362"/>
                        <a14:foregroundMark x1="35047" y1="49362" x2="35514" y2="50213"/>
                        <a14:foregroundMark x1="6075" y1="16596" x2="8411" y2="20000"/>
                        <a14:foregroundMark x1="14486" y1="16170" x2="29439" y2="51489"/>
                        <a14:foregroundMark x1="29439" y1="51489" x2="29439" y2="51915"/>
                        <a14:foregroundMark x1="41589" y1="20000" x2="50467" y2="44681"/>
                        <a14:foregroundMark x1="24299" y1="34468" x2="45327" y2="36170"/>
                        <a14:foregroundMark x1="35981" y1="37021" x2="44393" y2="41702"/>
                        <a14:foregroundMark x1="5140" y1="45106" x2="5140" y2="45106"/>
                        <a14:foregroundMark x1="57944" y1="95745" x2="57944" y2="95745"/>
                        <a14:backgroundMark x1="45327" y1="98298" x2="42523" y2="99574"/>
                        <a14:backgroundMark x1="54206" y1="97021" x2="55140" y2="97872"/>
                        <a14:backgroundMark x1="99533" y1="53617" x2="98131" y2="53191"/>
                        <a14:backgroundMark x1="2336" y1="55319" x2="2336" y2="55319"/>
                        <a14:backgroundMark x1="0" y1="67234" x2="0" y2="6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086" y="4768903"/>
            <a:ext cx="949827" cy="10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2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1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1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7" grpId="0" animBg="1"/>
      <p:bldP spid="5" grpId="0" animBg="1"/>
      <p:bldP spid="26" grpId="0" animBg="1"/>
      <p:bldP spid="25" grpId="0" animBg="1"/>
      <p:bldP spid="4" grpId="0"/>
      <p:bldP spid="8" grpId="0"/>
      <p:bldP spid="14" grpId="0"/>
      <p:bldP spid="15" grpId="0"/>
      <p:bldP spid="16" grpId="0" uiExpand="1" animBg="1"/>
      <p:bldP spid="3" grpId="0"/>
      <p:bldP spid="6" grpId="0"/>
      <p:bldP spid="18" grpId="0" animBg="1"/>
      <p:bldP spid="19" grpId="0" animBg="1"/>
      <p:bldP spid="2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8DC70-9475-810A-F935-F39083C37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poli, le prime parole di Nicola: &quot;Abbiamo lavorato su due modi di stare  in campo. Sulla difesa a tre...&quot;">
            <a:extLst>
              <a:ext uri="{FF2B5EF4-FFF2-40B4-BE49-F238E27FC236}">
                <a16:creationId xmlns:a16="http://schemas.microsoft.com/office/drawing/2014/main" id="{2E49EF8C-B5AF-B2CF-E2B9-9E16F9D9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26" y="430407"/>
            <a:ext cx="4727504" cy="4727504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con due angoli in diagonale arrotondati 16">
            <a:extLst>
              <a:ext uri="{FF2B5EF4-FFF2-40B4-BE49-F238E27FC236}">
                <a16:creationId xmlns:a16="http://schemas.microsoft.com/office/drawing/2014/main" id="{35296127-6C0C-3967-2F2B-47C205FCA8CA}"/>
              </a:ext>
            </a:extLst>
          </p:cNvPr>
          <p:cNvSpPr/>
          <p:nvPr/>
        </p:nvSpPr>
        <p:spPr>
          <a:xfrm>
            <a:off x="3349507" y="5545225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C16FE900-C1AE-0D5B-F845-707F8007CB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030" name="Picture 6" descr="Nessuna descrizione della foto disponibile.">
            <a:extLst>
              <a:ext uri="{FF2B5EF4-FFF2-40B4-BE49-F238E27FC236}">
                <a16:creationId xmlns:a16="http://schemas.microsoft.com/office/drawing/2014/main" id="{155C459E-767B-CF0E-6703-328316807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r="39699" b="25358"/>
          <a:stretch/>
        </p:blipFill>
        <p:spPr bwMode="auto">
          <a:xfrm>
            <a:off x="8275356" y="2339356"/>
            <a:ext cx="3084844" cy="150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Carattere, Elementi grafici, testo, schermata&#10;&#10;Descrizione generata automaticamente">
            <a:extLst>
              <a:ext uri="{FF2B5EF4-FFF2-40B4-BE49-F238E27FC236}">
                <a16:creationId xmlns:a16="http://schemas.microsoft.com/office/drawing/2014/main" id="{35C644F9-24F2-9B55-EC71-62FD61ED8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4" y="5996844"/>
            <a:ext cx="3244917" cy="1071317"/>
          </a:xfrm>
          <a:prstGeom prst="rect">
            <a:avLst/>
          </a:prstGeom>
        </p:spPr>
      </p:pic>
      <p:pic>
        <p:nvPicPr>
          <p:cNvPr id="2" name="Immagine 1" descr="Immagine che contiene testo, Elementi grafici, grafica, palla&#10;&#10;Descrizione generata automaticamente">
            <a:extLst>
              <a:ext uri="{FF2B5EF4-FFF2-40B4-BE49-F238E27FC236}">
                <a16:creationId xmlns:a16="http://schemas.microsoft.com/office/drawing/2014/main" id="{CBF02A56-1429-B5B3-6DB2-40AFBDB720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88" y="4593875"/>
            <a:ext cx="2831011" cy="1938628"/>
          </a:xfrm>
          <a:prstGeom prst="rect">
            <a:avLst/>
          </a:prstGeom>
        </p:spPr>
      </p:pic>
      <p:pic>
        <p:nvPicPr>
          <p:cNvPr id="1028" name="Picture 4" descr="Elogio a Davide Nicola, l'uomo che non ha paura delle imprese impossibili">
            <a:extLst>
              <a:ext uri="{FF2B5EF4-FFF2-40B4-BE49-F238E27FC236}">
                <a16:creationId xmlns:a16="http://schemas.microsoft.com/office/drawing/2014/main" id="{1F0FC1CD-5A85-027A-1548-9D3049940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27007"/>
          <a:stretch/>
        </p:blipFill>
        <p:spPr bwMode="auto">
          <a:xfrm>
            <a:off x="268534" y="2552556"/>
            <a:ext cx="2233506" cy="301063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360154C-8086-C6F9-9A59-760EBD6C34B0}"/>
              </a:ext>
            </a:extLst>
          </p:cNvPr>
          <p:cNvSpPr/>
          <p:nvPr/>
        </p:nvSpPr>
        <p:spPr>
          <a:xfrm>
            <a:off x="1180381" y="1219624"/>
            <a:ext cx="8402218" cy="3702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lvl="1" algn="ctr"/>
            <a:r>
              <a:rPr lang="it-IT" sz="96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latin typeface="AR JULIAN" panose="02000000000000000000" pitchFamily="2" charset="0"/>
              </a:rPr>
              <a:t>Davide</a:t>
            </a:r>
            <a:r>
              <a:rPr lang="it-IT" sz="11500" b="1" cap="none" spc="0" dirty="0">
                <a:ln w="5715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latin typeface="AR JULIAN" panose="02000000000000000000" pitchFamily="2" charset="0"/>
              </a:rPr>
              <a:t> </a:t>
            </a:r>
            <a:r>
              <a:rPr lang="it-IT" sz="11500" b="1" cap="none" spc="0" dirty="0">
                <a:ln w="57150" cmpd="sng">
                  <a:solidFill>
                    <a:srgbClr val="0231D5"/>
                  </a:solidFill>
                  <a:prstDash val="solid"/>
                </a:ln>
                <a:gradFill flip="none" rotWithShape="1">
                  <a:gsLst>
                    <a:gs pos="0">
                      <a:schemeClr val="bg1"/>
                    </a:gs>
                    <a:gs pos="9000">
                      <a:srgbClr val="FCFC5B">
                        <a:alpha val="45000"/>
                      </a:srgbClr>
                    </a:gs>
                    <a:gs pos="28000">
                      <a:srgbClr val="FFFF00">
                        <a:alpha val="85000"/>
                      </a:srgbClr>
                    </a:gs>
                  </a:gsLst>
                  <a:lin ang="2700000" scaled="1"/>
                  <a:tileRect/>
                </a:gradFill>
                <a:latin typeface="AR JULIAN" panose="02000000000000000000" pitchFamily="2" charset="0"/>
              </a:rPr>
              <a:t>Nicola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C6D66E5-A370-6BC3-FF66-E9EE1838384F}"/>
              </a:ext>
            </a:extLst>
          </p:cNvPr>
          <p:cNvSpPr/>
          <p:nvPr/>
        </p:nvSpPr>
        <p:spPr>
          <a:xfrm>
            <a:off x="1199671" y="1161697"/>
            <a:ext cx="8402218" cy="3702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lvl="1" algn="ctr"/>
            <a:r>
              <a:rPr lang="it-IT" sz="9600" b="1" cap="none" spc="0" dirty="0">
                <a:ln w="57150" cmpd="sng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3600000" scaled="0"/>
                  </a:gradFill>
                  <a:prstDash val="solid"/>
                </a:ln>
                <a:solidFill>
                  <a:srgbClr val="FF0000">
                    <a:alpha val="91000"/>
                  </a:srgbClr>
                </a:solidFill>
                <a:effectLst>
                  <a:innerShdw blurRad="101600" dist="76200" dir="10800000">
                    <a:srgbClr val="FF0000">
                      <a:alpha val="86000"/>
                    </a:srgbClr>
                  </a:innerShdw>
                </a:effectLst>
                <a:latin typeface="AR JULIAN" panose="02000000000000000000" pitchFamily="2" charset="0"/>
              </a:rPr>
              <a:t>Davide</a:t>
            </a:r>
            <a:r>
              <a:rPr lang="it-IT" sz="11500" b="1" cap="none" spc="0" dirty="0">
                <a:ln w="57150" cmpd="sng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7200000" scaled="0"/>
                  </a:gradFill>
                  <a:prstDash val="solid"/>
                </a:ln>
                <a:solidFill>
                  <a:srgbClr val="FF0000">
                    <a:alpha val="91000"/>
                  </a:srgbClr>
                </a:solidFill>
                <a:effectLst>
                  <a:innerShdw blurRad="101600" dist="76200" dir="10800000">
                    <a:srgbClr val="FF0000">
                      <a:alpha val="86000"/>
                    </a:srgbClr>
                  </a:innerShdw>
                </a:effectLst>
                <a:latin typeface="AR JULIAN" panose="02000000000000000000" pitchFamily="2" charset="0"/>
              </a:rPr>
              <a:t> Nicola</a:t>
            </a:r>
          </a:p>
        </p:txBody>
      </p:sp>
      <p:pic>
        <p:nvPicPr>
          <p:cNvPr id="10" name="Immagine 9" descr="Immagine che contiene creatività, Policromia, cuore, Elementi grafici&#10;&#10;Descrizione generata automaticamente">
            <a:extLst>
              <a:ext uri="{FF2B5EF4-FFF2-40B4-BE49-F238E27FC236}">
                <a16:creationId xmlns:a16="http://schemas.microsoft.com/office/drawing/2014/main" id="{9B500972-4F5C-C3BB-A142-5BFB9E6F02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364" y="370519"/>
            <a:ext cx="2375275" cy="2375275"/>
          </a:xfrm>
          <a:prstGeom prst="rect">
            <a:avLst/>
          </a:prstGeom>
        </p:spPr>
      </p:pic>
      <p:pic>
        <p:nvPicPr>
          <p:cNvPr id="14" name="Immagine 13" descr="Immagine che contiene testo, Carattere, calligrafia, tipografia&#10;&#10;Descrizione generata automaticamente">
            <a:extLst>
              <a:ext uri="{FF2B5EF4-FFF2-40B4-BE49-F238E27FC236}">
                <a16:creationId xmlns:a16="http://schemas.microsoft.com/office/drawing/2014/main" id="{C0AE7649-3602-E54B-3B5F-92124F7C4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263"/>
          <a:stretch>
            <a:fillRect/>
          </a:stretch>
        </p:blipFill>
        <p:spPr>
          <a:xfrm>
            <a:off x="8165333" y="428504"/>
            <a:ext cx="2423306" cy="2209950"/>
          </a:xfrm>
          <a:custGeom>
            <a:avLst/>
            <a:gdLst>
              <a:gd name="connsiteX0" fmla="*/ 926820 w 3896601"/>
              <a:gd name="connsiteY0" fmla="*/ 100 h 2972599"/>
              <a:gd name="connsiteX1" fmla="*/ 1955377 w 3896601"/>
              <a:gd name="connsiteY1" fmla="*/ 729501 h 2972599"/>
              <a:gd name="connsiteX2" fmla="*/ 3896031 w 3896601"/>
              <a:gd name="connsiteY2" fmla="*/ 684997 h 2972599"/>
              <a:gd name="connsiteX3" fmla="*/ 3896601 w 3896601"/>
              <a:gd name="connsiteY3" fmla="*/ 690354 h 2972599"/>
              <a:gd name="connsiteX4" fmla="*/ 3896601 w 3896601"/>
              <a:gd name="connsiteY4" fmla="*/ 1001119 h 2972599"/>
              <a:gd name="connsiteX5" fmla="*/ 3874504 w 3896601"/>
              <a:gd name="connsiteY5" fmla="*/ 1117016 h 2972599"/>
              <a:gd name="connsiteX6" fmla="*/ 2135981 w 3896601"/>
              <a:gd name="connsiteY6" fmla="*/ 2924556 h 2972599"/>
              <a:gd name="connsiteX7" fmla="*/ 2055303 w 3896601"/>
              <a:gd name="connsiteY7" fmla="*/ 2972599 h 2972599"/>
              <a:gd name="connsiteX8" fmla="*/ 1855451 w 3896601"/>
              <a:gd name="connsiteY8" fmla="*/ 2972599 h 2972599"/>
              <a:gd name="connsiteX9" fmla="*/ 1774773 w 3896601"/>
              <a:gd name="connsiteY9" fmla="*/ 2924556 h 2972599"/>
              <a:gd name="connsiteX10" fmla="*/ 926820 w 3896601"/>
              <a:gd name="connsiteY10" fmla="*/ 100 h 297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96601" h="2972599">
                <a:moveTo>
                  <a:pt x="926820" y="100"/>
                </a:moveTo>
                <a:cubicBezTo>
                  <a:pt x="1314859" y="5440"/>
                  <a:pt x="1727890" y="225807"/>
                  <a:pt x="1955377" y="729501"/>
                </a:cubicBezTo>
                <a:cubicBezTo>
                  <a:pt x="2435628" y="-333854"/>
                  <a:pt x="3742810" y="-134475"/>
                  <a:pt x="3896031" y="684997"/>
                </a:cubicBezTo>
                <a:lnTo>
                  <a:pt x="3896601" y="690354"/>
                </a:lnTo>
                <a:lnTo>
                  <a:pt x="3896601" y="1001119"/>
                </a:lnTo>
                <a:lnTo>
                  <a:pt x="3874504" y="1117016"/>
                </a:lnTo>
                <a:cubicBezTo>
                  <a:pt x="3744217" y="1616650"/>
                  <a:pt x="3247247" y="2245941"/>
                  <a:pt x="2135981" y="2924556"/>
                </a:cubicBezTo>
                <a:lnTo>
                  <a:pt x="2055303" y="2972599"/>
                </a:lnTo>
                <a:lnTo>
                  <a:pt x="1855451" y="2972599"/>
                </a:lnTo>
                <a:lnTo>
                  <a:pt x="1774773" y="2924556"/>
                </a:lnTo>
                <a:cubicBezTo>
                  <a:pt x="-857172" y="1317309"/>
                  <a:pt x="-43278" y="-13252"/>
                  <a:pt x="926820" y="1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3868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1392E-7 -3.88964E-6 L -0.00168 -0.3086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-1544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animBg="1"/>
      <p:bldP spid="17" grpId="1" animBg="1"/>
      <p:bldP spid="17" grpId="2" animBg="1"/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C2530-1260-8F57-AEE9-0AF9B67D8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88682089-2E4F-94C8-0C83-0CD30D6C522D}"/>
              </a:ext>
            </a:extLst>
          </p:cNvPr>
          <p:cNvSpPr/>
          <p:nvPr/>
        </p:nvSpPr>
        <p:spPr>
          <a:xfrm>
            <a:off x="2979131" y="0"/>
            <a:ext cx="8216921" cy="5039121"/>
          </a:xfrm>
          <a:custGeom>
            <a:avLst/>
            <a:gdLst>
              <a:gd name="connsiteX0" fmla="*/ 674301 w 8216921"/>
              <a:gd name="connsiteY0" fmla="*/ 0 h 4907573"/>
              <a:gd name="connsiteX1" fmla="*/ 8216921 w 8216921"/>
              <a:gd name="connsiteY1" fmla="*/ 0 h 4907573"/>
              <a:gd name="connsiteX2" fmla="*/ 7542621 w 8216921"/>
              <a:gd name="connsiteY2" fmla="*/ 4907573 h 4907573"/>
              <a:gd name="connsiteX3" fmla="*/ 0 w 8216921"/>
              <a:gd name="connsiteY3" fmla="*/ 4907573 h 4907573"/>
              <a:gd name="connsiteX0" fmla="*/ 674301 w 8216921"/>
              <a:gd name="connsiteY0" fmla="*/ 0 h 4907573"/>
              <a:gd name="connsiteX1" fmla="*/ 8216921 w 8216921"/>
              <a:gd name="connsiteY1" fmla="*/ 0 h 4907573"/>
              <a:gd name="connsiteX2" fmla="*/ 7542621 w 8216921"/>
              <a:gd name="connsiteY2" fmla="*/ 4907573 h 4907573"/>
              <a:gd name="connsiteX3" fmla="*/ 0 w 8216921"/>
              <a:gd name="connsiteY3" fmla="*/ 4907573 h 4907573"/>
              <a:gd name="connsiteX4" fmla="*/ 674301 w 8216921"/>
              <a:gd name="connsiteY4" fmla="*/ 0 h 4907573"/>
              <a:gd name="connsiteX0" fmla="*/ 674301 w 8216921"/>
              <a:gd name="connsiteY0" fmla="*/ 0 h 4907573"/>
              <a:gd name="connsiteX1" fmla="*/ 8216921 w 8216921"/>
              <a:gd name="connsiteY1" fmla="*/ 0 h 4907573"/>
              <a:gd name="connsiteX2" fmla="*/ 7542621 w 8216921"/>
              <a:gd name="connsiteY2" fmla="*/ 4907573 h 4907573"/>
              <a:gd name="connsiteX3" fmla="*/ 0 w 8216921"/>
              <a:gd name="connsiteY3" fmla="*/ 4907573 h 4907573"/>
              <a:gd name="connsiteX4" fmla="*/ 674301 w 8216921"/>
              <a:gd name="connsiteY4" fmla="*/ 0 h 4907573"/>
              <a:gd name="connsiteX0" fmla="*/ 674301 w 8216921"/>
              <a:gd name="connsiteY0" fmla="*/ 0 h 5076525"/>
              <a:gd name="connsiteX1" fmla="*/ 8216921 w 8216921"/>
              <a:gd name="connsiteY1" fmla="*/ 0 h 5076525"/>
              <a:gd name="connsiteX2" fmla="*/ 7542621 w 8216921"/>
              <a:gd name="connsiteY2" fmla="*/ 4907573 h 5076525"/>
              <a:gd name="connsiteX3" fmla="*/ 0 w 8216921"/>
              <a:gd name="connsiteY3" fmla="*/ 4907573 h 5076525"/>
              <a:gd name="connsiteX4" fmla="*/ 674301 w 8216921"/>
              <a:gd name="connsiteY4" fmla="*/ 0 h 5076525"/>
              <a:gd name="connsiteX0" fmla="*/ 674301 w 8216921"/>
              <a:gd name="connsiteY0" fmla="*/ 0 h 5039121"/>
              <a:gd name="connsiteX1" fmla="*/ 8216921 w 8216921"/>
              <a:gd name="connsiteY1" fmla="*/ 0 h 5039121"/>
              <a:gd name="connsiteX2" fmla="*/ 7542621 w 8216921"/>
              <a:gd name="connsiteY2" fmla="*/ 4907573 h 5039121"/>
              <a:gd name="connsiteX3" fmla="*/ 0 w 8216921"/>
              <a:gd name="connsiteY3" fmla="*/ 4907573 h 5039121"/>
              <a:gd name="connsiteX4" fmla="*/ 674301 w 8216921"/>
              <a:gd name="connsiteY4" fmla="*/ 0 h 503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6921" h="5039121">
                <a:moveTo>
                  <a:pt x="674301" y="0"/>
                </a:moveTo>
                <a:cubicBezTo>
                  <a:pt x="2274108" y="770561"/>
                  <a:pt x="5815730" y="226031"/>
                  <a:pt x="8216921" y="0"/>
                </a:cubicBezTo>
                <a:lnTo>
                  <a:pt x="7542621" y="4907573"/>
                </a:lnTo>
                <a:cubicBezTo>
                  <a:pt x="5028414" y="5287717"/>
                  <a:pt x="2226530" y="4702090"/>
                  <a:pt x="0" y="4907573"/>
                </a:cubicBezTo>
                <a:lnTo>
                  <a:pt x="674301" y="0"/>
                </a:lnTo>
                <a:close/>
              </a:path>
            </a:pathLst>
          </a:custGeom>
          <a:blipFill dpi="0" rotWithShape="1">
            <a:blip r:embed="rId2">
              <a:alphaModFix amt="69000"/>
            </a:blip>
            <a:srcRect/>
            <a:tile tx="0" ty="0" sx="100000" sy="100000" flip="xy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6" name="Immagine 25" descr="Nessuna descrizione della foto disponibile.">
            <a:extLst>
              <a:ext uri="{FF2B5EF4-FFF2-40B4-BE49-F238E27FC236}">
                <a16:creationId xmlns:a16="http://schemas.microsoft.com/office/drawing/2014/main" id="{C1396797-FA8D-E474-C315-A533DF736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r="39699" b="25358"/>
          <a:stretch/>
        </p:blipFill>
        <p:spPr bwMode="auto">
          <a:xfrm>
            <a:off x="5533350" y="5443842"/>
            <a:ext cx="4327853" cy="2112353"/>
          </a:xfrm>
          <a:custGeom>
            <a:avLst/>
            <a:gdLst>
              <a:gd name="connsiteX0" fmla="*/ 1624800 w 4882780"/>
              <a:gd name="connsiteY0" fmla="*/ 0 h 2383204"/>
              <a:gd name="connsiteX1" fmla="*/ 3430448 w 4882780"/>
              <a:gd name="connsiteY1" fmla="*/ 0 h 2383204"/>
              <a:gd name="connsiteX2" fmla="*/ 3703255 w 4882780"/>
              <a:gd name="connsiteY2" fmla="*/ 46696 h 2383204"/>
              <a:gd name="connsiteX3" fmla="*/ 4738027 w 4882780"/>
              <a:gd name="connsiteY3" fmla="*/ 377843 h 2383204"/>
              <a:gd name="connsiteX4" fmla="*/ 4882780 w 4882780"/>
              <a:gd name="connsiteY4" fmla="*/ 449901 h 2383204"/>
              <a:gd name="connsiteX5" fmla="*/ 4882780 w 4882780"/>
              <a:gd name="connsiteY5" fmla="*/ 2383204 h 2383204"/>
              <a:gd name="connsiteX6" fmla="*/ 0 w 4882780"/>
              <a:gd name="connsiteY6" fmla="*/ 2383204 h 2383204"/>
              <a:gd name="connsiteX7" fmla="*/ 0 w 4882780"/>
              <a:gd name="connsiteY7" fmla="*/ 537135 h 2383204"/>
              <a:gd name="connsiteX8" fmla="*/ 12872 w 4882780"/>
              <a:gd name="connsiteY8" fmla="*/ 529347 h 2383204"/>
              <a:gd name="connsiteX9" fmla="*/ 1351994 w 4882780"/>
              <a:gd name="connsiteY9" fmla="*/ 46696 h 238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780" h="2383204">
                <a:moveTo>
                  <a:pt x="1624800" y="0"/>
                </a:moveTo>
                <a:lnTo>
                  <a:pt x="3430448" y="0"/>
                </a:lnTo>
                <a:lnTo>
                  <a:pt x="3703255" y="46696"/>
                </a:lnTo>
                <a:cubicBezTo>
                  <a:pt x="4074636" y="123591"/>
                  <a:pt x="4422541" y="235958"/>
                  <a:pt x="4738027" y="377843"/>
                </a:cubicBezTo>
                <a:lnTo>
                  <a:pt x="4882780" y="449901"/>
                </a:lnTo>
                <a:lnTo>
                  <a:pt x="4882780" y="2383204"/>
                </a:lnTo>
                <a:lnTo>
                  <a:pt x="0" y="2383204"/>
                </a:lnTo>
                <a:lnTo>
                  <a:pt x="0" y="537135"/>
                </a:lnTo>
                <a:lnTo>
                  <a:pt x="12872" y="529347"/>
                </a:lnTo>
                <a:cubicBezTo>
                  <a:pt x="403379" y="314810"/>
                  <a:pt x="856819" y="149223"/>
                  <a:pt x="1351994" y="466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7302BE7-691E-C295-2740-FCAC4E7C4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77407">
            <a:off x="5287621" y="4846916"/>
            <a:ext cx="4753213" cy="2486556"/>
          </a:xfrm>
          <a:prstGeom prst="rect">
            <a:avLst/>
          </a:prstGeom>
        </p:spPr>
      </p:pic>
      <p:pic>
        <p:nvPicPr>
          <p:cNvPr id="1028" name="Picture 4" descr="Elogio a Davide Nicola, l'uomo che non ha paura delle imprese impossibili">
            <a:extLst>
              <a:ext uri="{FF2B5EF4-FFF2-40B4-BE49-F238E27FC236}">
                <a16:creationId xmlns:a16="http://schemas.microsoft.com/office/drawing/2014/main" id="{BEEB12AB-3CDE-A9DF-47F1-7096CEF55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27007"/>
          <a:stretch/>
        </p:blipFill>
        <p:spPr bwMode="auto">
          <a:xfrm>
            <a:off x="544388" y="3574077"/>
            <a:ext cx="1867844" cy="2517742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409FD943-E005-66B0-03ED-D5675E6AD8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026" name="Picture 2" descr="Empoli, le prime parole di Nicola: &quot;Abbiamo lavorato su due modi di stare  in campo. Sulla difesa a tre...&quot;">
            <a:extLst>
              <a:ext uri="{FF2B5EF4-FFF2-40B4-BE49-F238E27FC236}">
                <a16:creationId xmlns:a16="http://schemas.microsoft.com/office/drawing/2014/main" id="{CCEFC689-43C8-AB8B-1692-752E9A39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3" y="868284"/>
            <a:ext cx="2517742" cy="2517742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7E76F9-4430-DCC9-F4E1-54EB84DDCB1D}"/>
              </a:ext>
            </a:extLst>
          </p:cNvPr>
          <p:cNvSpPr txBox="1"/>
          <p:nvPr/>
        </p:nvSpPr>
        <p:spPr>
          <a:xfrm>
            <a:off x="2745525" y="138120"/>
            <a:ext cx="8049600" cy="4737364"/>
          </a:xfrm>
          <a:prstGeom prst="rect">
            <a:avLst/>
          </a:prstGeom>
          <a:noFill/>
        </p:spPr>
        <p:txBody>
          <a:bodyPr wrap="square" tIns="360000" rtlCol="0">
            <a:noAutofit/>
          </a:bodyPr>
          <a:lstStyle/>
          <a:p>
            <a:pPr marL="1242000" indent="-342900">
              <a:lnSpc>
                <a:spcPts val="2800"/>
              </a:lnSpc>
              <a:spcBef>
                <a:spcPts val="4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latin typeface="Aptos Display" panose="020B0004020202020204" pitchFamily="34" charset="0"/>
              </a:rPr>
              <a:t>È stato un </a:t>
            </a:r>
            <a:r>
              <a:rPr lang="it-IT" sz="2800" b="1" dirty="0">
                <a:latin typeface="Aptos Black" panose="020B0004020202020204" pitchFamily="34" charset="0"/>
              </a:rPr>
              <a:t>difensore</a:t>
            </a:r>
            <a:r>
              <a:rPr lang="it-IT" sz="2800" b="1" dirty="0">
                <a:latin typeface="Aptos Display" panose="020B0004020202020204" pitchFamily="34" charset="0"/>
              </a:rPr>
              <a:t> di buon livello.</a:t>
            </a:r>
          </a:p>
          <a:p>
            <a:pPr marL="1206000" indent="-342900">
              <a:lnSpc>
                <a:spcPts val="2600"/>
              </a:lnSpc>
              <a:spcBef>
                <a:spcPts val="4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È marito e padre di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cinque figli</a:t>
            </a: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, </a:t>
            </a:r>
            <a:b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</a:b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il secondogenito Alessandro, </a:t>
            </a:r>
            <a:b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</a:b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perso a seguito di un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incidente stradale </a:t>
            </a:r>
            <a:b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</a:b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a soli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14</a:t>
            </a: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 anni.</a:t>
            </a:r>
          </a:p>
          <a:p>
            <a:pPr marL="1079500" indent="-342900">
              <a:lnSpc>
                <a:spcPts val="2800"/>
              </a:lnSpc>
              <a:spcBef>
                <a:spcPts val="4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latin typeface="Aptos Display" panose="020B0004020202020204" pitchFamily="34" charset="0"/>
              </a:rPr>
              <a:t>Ha </a:t>
            </a:r>
            <a:r>
              <a:rPr lang="it-IT" sz="2800" b="1" dirty="0">
                <a:latin typeface="Aptos Black" panose="020B0004020202020204" pitchFamily="34" charset="0"/>
              </a:rPr>
              <a:t>salvato il Crotone </a:t>
            </a:r>
            <a:r>
              <a:rPr lang="it-IT" sz="2800" b="1" dirty="0">
                <a:latin typeface="Aptos Display" panose="020B0004020202020204" pitchFamily="34" charset="0"/>
              </a:rPr>
              <a:t>in maniera incredibile </a:t>
            </a:r>
            <a:br>
              <a:rPr lang="it-IT" sz="2800" b="1" dirty="0">
                <a:latin typeface="Aptos Display" panose="020B0004020202020204" pitchFamily="34" charset="0"/>
              </a:rPr>
            </a:br>
            <a:r>
              <a:rPr lang="it-IT" sz="2800" b="1" dirty="0">
                <a:latin typeface="Aptos Display" panose="020B0004020202020204" pitchFamily="34" charset="0"/>
              </a:rPr>
              <a:t>ed ha mantenuto la </a:t>
            </a:r>
            <a:r>
              <a:rPr lang="it-IT" sz="2800" b="1" dirty="0">
                <a:latin typeface="Aptos Black" panose="020B0004020202020204" pitchFamily="34" charset="0"/>
              </a:rPr>
              <a:t>promessa</a:t>
            </a:r>
            <a:r>
              <a:rPr lang="it-IT" sz="2800" b="1" dirty="0">
                <a:latin typeface="Aptos Display" panose="020B0004020202020204" pitchFamily="34" charset="0"/>
              </a:rPr>
              <a:t> </a:t>
            </a:r>
            <a:br>
              <a:rPr lang="it-IT" sz="2800" b="1" dirty="0">
                <a:latin typeface="Aptos Display" panose="020B0004020202020204" pitchFamily="34" charset="0"/>
              </a:rPr>
            </a:br>
            <a:r>
              <a:rPr lang="it-IT" sz="2800" b="1" dirty="0">
                <a:latin typeface="Aptos Display" panose="020B0004020202020204" pitchFamily="34" charset="0"/>
              </a:rPr>
              <a:t>di attraversare </a:t>
            </a:r>
            <a:r>
              <a:rPr lang="it-IT" sz="2800" b="1" dirty="0">
                <a:latin typeface="Aptos Black" panose="020B0004020202020204" pitchFamily="34" charset="0"/>
              </a:rPr>
              <a:t>l'Italia in bicicletta</a:t>
            </a:r>
            <a:r>
              <a:rPr lang="it-IT" sz="2800" b="1" dirty="0">
                <a:latin typeface="Aptos Display" panose="020B0004020202020204" pitchFamily="34" charset="0"/>
              </a:rPr>
              <a:t>. </a:t>
            </a:r>
          </a:p>
          <a:p>
            <a:pPr marL="950400" indent="-342900">
              <a:lnSpc>
                <a:spcPts val="2800"/>
              </a:lnSpc>
              <a:spcBef>
                <a:spcPts val="4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A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Salerno</a:t>
            </a: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 è stato il principale protagonista </a:t>
            </a:r>
            <a:b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</a:b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di un'altra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rimonta impossibile </a:t>
            </a:r>
            <a:b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</a:b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con quel famoso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7% di possibilità </a:t>
            </a: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di salvezza poi diventata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certezza</a:t>
            </a: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.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A1469D3A-73C2-D58F-6767-65512A79DB97}"/>
              </a:ext>
            </a:extLst>
          </p:cNvPr>
          <p:cNvCxnSpPr/>
          <p:nvPr/>
        </p:nvCxnSpPr>
        <p:spPr>
          <a:xfrm flipH="1">
            <a:off x="-4062916" y="403722"/>
            <a:ext cx="1013013" cy="7489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con due angoli in diagonale arrotondati 26">
            <a:extLst>
              <a:ext uri="{FF2B5EF4-FFF2-40B4-BE49-F238E27FC236}">
                <a16:creationId xmlns:a16="http://schemas.microsoft.com/office/drawing/2014/main" id="{13DA315C-2225-214B-EE17-CF3C56EBA05C}"/>
              </a:ext>
            </a:extLst>
          </p:cNvPr>
          <p:cNvSpPr/>
          <p:nvPr/>
        </p:nvSpPr>
        <p:spPr>
          <a:xfrm>
            <a:off x="927560" y="5576233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8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2C42B005-A287-FEAA-0864-9BCAD906DB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861" y1="29124" x2="39781" y2="18613"/>
                        <a14:foregroundMark x1="39781" y1="18613" x2="51533" y2="15401"/>
                        <a14:foregroundMark x1="51533" y1="15401" x2="64818" y2="18029"/>
                        <a14:foregroundMark x1="64818" y1="18029" x2="68102" y2="32628"/>
                        <a14:foregroundMark x1="68102" y1="32628" x2="64818" y2="39927"/>
                        <a14:foregroundMark x1="49781" y1="82044" x2="49051" y2="89927"/>
                        <a14:foregroundMark x1="67737" y1="33796" x2="63796" y2="42190"/>
                        <a14:foregroundMark x1="64015" y1="37226" x2="65766" y2="4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63" y="138120"/>
            <a:ext cx="4769453" cy="47694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0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7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8 -0.02714 L 0.19837 0.416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8" y="22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7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7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7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uiExpand="1" build="p"/>
      <p:bldP spid="27" grpId="0" uiExpan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92CAB-2047-3352-24E9-CA499F2BC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FE37961-7B12-99E3-52D8-01EB4C7DA955}"/>
              </a:ext>
            </a:extLst>
          </p:cNvPr>
          <p:cNvSpPr/>
          <p:nvPr/>
        </p:nvSpPr>
        <p:spPr>
          <a:xfrm>
            <a:off x="2979129" y="271696"/>
            <a:ext cx="8517944" cy="4635877"/>
          </a:xfrm>
          <a:custGeom>
            <a:avLst/>
            <a:gdLst>
              <a:gd name="connsiteX0" fmla="*/ 683527 w 8610411"/>
              <a:gd name="connsiteY0" fmla="*/ 0 h 4974722"/>
              <a:gd name="connsiteX1" fmla="*/ 8610411 w 8610411"/>
              <a:gd name="connsiteY1" fmla="*/ 0 h 4974722"/>
              <a:gd name="connsiteX2" fmla="*/ 7926884 w 8610411"/>
              <a:gd name="connsiteY2" fmla="*/ 4974722 h 4974722"/>
              <a:gd name="connsiteX3" fmla="*/ 0 w 8610411"/>
              <a:gd name="connsiteY3" fmla="*/ 4974722 h 4974722"/>
              <a:gd name="connsiteX0" fmla="*/ 591059 w 8610411"/>
              <a:gd name="connsiteY0" fmla="*/ 729465 h 4974722"/>
              <a:gd name="connsiteX1" fmla="*/ 8610411 w 8610411"/>
              <a:gd name="connsiteY1" fmla="*/ 0 h 4974722"/>
              <a:gd name="connsiteX2" fmla="*/ 7926884 w 8610411"/>
              <a:gd name="connsiteY2" fmla="*/ 4974722 h 4974722"/>
              <a:gd name="connsiteX3" fmla="*/ 0 w 8610411"/>
              <a:gd name="connsiteY3" fmla="*/ 4974722 h 4974722"/>
              <a:gd name="connsiteX4" fmla="*/ 591059 w 8610411"/>
              <a:gd name="connsiteY4" fmla="*/ 729465 h 4974722"/>
              <a:gd name="connsiteX0" fmla="*/ 591059 w 8517944"/>
              <a:gd name="connsiteY0" fmla="*/ 0 h 4245257"/>
              <a:gd name="connsiteX1" fmla="*/ 8517944 w 8517944"/>
              <a:gd name="connsiteY1" fmla="*/ 113016 h 4245257"/>
              <a:gd name="connsiteX2" fmla="*/ 7926884 w 8517944"/>
              <a:gd name="connsiteY2" fmla="*/ 4245257 h 4245257"/>
              <a:gd name="connsiteX3" fmla="*/ 0 w 8517944"/>
              <a:gd name="connsiteY3" fmla="*/ 4245257 h 4245257"/>
              <a:gd name="connsiteX4" fmla="*/ 591059 w 8517944"/>
              <a:gd name="connsiteY4" fmla="*/ 0 h 4245257"/>
              <a:gd name="connsiteX0" fmla="*/ 591059 w 8517944"/>
              <a:gd name="connsiteY0" fmla="*/ 273092 h 4518349"/>
              <a:gd name="connsiteX1" fmla="*/ 8517944 w 8517944"/>
              <a:gd name="connsiteY1" fmla="*/ 386108 h 4518349"/>
              <a:gd name="connsiteX2" fmla="*/ 7926884 w 8517944"/>
              <a:gd name="connsiteY2" fmla="*/ 4518349 h 4518349"/>
              <a:gd name="connsiteX3" fmla="*/ 0 w 8517944"/>
              <a:gd name="connsiteY3" fmla="*/ 4518349 h 4518349"/>
              <a:gd name="connsiteX4" fmla="*/ 591059 w 8517944"/>
              <a:gd name="connsiteY4" fmla="*/ 273092 h 4518349"/>
              <a:gd name="connsiteX0" fmla="*/ 591059 w 8517944"/>
              <a:gd name="connsiteY0" fmla="*/ 390620 h 4635877"/>
              <a:gd name="connsiteX1" fmla="*/ 8517944 w 8517944"/>
              <a:gd name="connsiteY1" fmla="*/ 503636 h 4635877"/>
              <a:gd name="connsiteX2" fmla="*/ 7926884 w 8517944"/>
              <a:gd name="connsiteY2" fmla="*/ 4635877 h 4635877"/>
              <a:gd name="connsiteX3" fmla="*/ 0 w 8517944"/>
              <a:gd name="connsiteY3" fmla="*/ 4635877 h 4635877"/>
              <a:gd name="connsiteX4" fmla="*/ 591059 w 8517944"/>
              <a:gd name="connsiteY4" fmla="*/ 390620 h 4635877"/>
              <a:gd name="connsiteX0" fmla="*/ 591059 w 8517944"/>
              <a:gd name="connsiteY0" fmla="*/ 390620 h 4635877"/>
              <a:gd name="connsiteX1" fmla="*/ 8517944 w 8517944"/>
              <a:gd name="connsiteY1" fmla="*/ 503636 h 4635877"/>
              <a:gd name="connsiteX2" fmla="*/ 7926884 w 8517944"/>
              <a:gd name="connsiteY2" fmla="*/ 4635877 h 4635877"/>
              <a:gd name="connsiteX3" fmla="*/ 0 w 8517944"/>
              <a:gd name="connsiteY3" fmla="*/ 4635877 h 4635877"/>
              <a:gd name="connsiteX4" fmla="*/ 591059 w 8517944"/>
              <a:gd name="connsiteY4" fmla="*/ 390620 h 4635877"/>
              <a:gd name="connsiteX0" fmla="*/ 591059 w 8517944"/>
              <a:gd name="connsiteY0" fmla="*/ 390620 h 4635877"/>
              <a:gd name="connsiteX1" fmla="*/ 8517944 w 8517944"/>
              <a:gd name="connsiteY1" fmla="*/ 503636 h 4635877"/>
              <a:gd name="connsiteX2" fmla="*/ 7926884 w 8517944"/>
              <a:gd name="connsiteY2" fmla="*/ 4635877 h 4635877"/>
              <a:gd name="connsiteX3" fmla="*/ 0 w 8517944"/>
              <a:gd name="connsiteY3" fmla="*/ 4635877 h 4635877"/>
              <a:gd name="connsiteX4" fmla="*/ 591059 w 8517944"/>
              <a:gd name="connsiteY4" fmla="*/ 390620 h 463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7944" h="4635877">
                <a:moveTo>
                  <a:pt x="591059" y="390620"/>
                </a:moveTo>
                <a:cubicBezTo>
                  <a:pt x="3336096" y="27600"/>
                  <a:pt x="3872188" y="-314872"/>
                  <a:pt x="8517944" y="503636"/>
                </a:cubicBezTo>
                <a:lnTo>
                  <a:pt x="7926884" y="4635877"/>
                </a:lnTo>
                <a:cubicBezTo>
                  <a:pt x="5274315" y="4091346"/>
                  <a:pt x="3556695" y="4276281"/>
                  <a:pt x="0" y="4635877"/>
                </a:cubicBezTo>
                <a:cubicBezTo>
                  <a:pt x="227842" y="2977636"/>
                  <a:pt x="363217" y="2048861"/>
                  <a:pt x="591059" y="390620"/>
                </a:cubicBezTo>
                <a:close/>
              </a:path>
            </a:pathLst>
          </a:custGeom>
          <a:blipFill dpi="0" rotWithShape="1">
            <a:blip r:embed="rId2">
              <a:alphaModFix amt="69000"/>
            </a:blip>
            <a:srcRect/>
            <a:tile tx="0" ty="0" sx="100000" sy="100000" flip="xy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6" name="Immagine 25" descr="Nessuna descrizione della foto disponibile.">
            <a:extLst>
              <a:ext uri="{FF2B5EF4-FFF2-40B4-BE49-F238E27FC236}">
                <a16:creationId xmlns:a16="http://schemas.microsoft.com/office/drawing/2014/main" id="{C7D27AF2-5B33-76E4-2111-6E3135BA5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r="39699" b="25358"/>
          <a:stretch/>
        </p:blipFill>
        <p:spPr bwMode="auto">
          <a:xfrm>
            <a:off x="5533350" y="5443842"/>
            <a:ext cx="4327853" cy="2112353"/>
          </a:xfrm>
          <a:custGeom>
            <a:avLst/>
            <a:gdLst>
              <a:gd name="connsiteX0" fmla="*/ 1624800 w 4882780"/>
              <a:gd name="connsiteY0" fmla="*/ 0 h 2383204"/>
              <a:gd name="connsiteX1" fmla="*/ 3430448 w 4882780"/>
              <a:gd name="connsiteY1" fmla="*/ 0 h 2383204"/>
              <a:gd name="connsiteX2" fmla="*/ 3703255 w 4882780"/>
              <a:gd name="connsiteY2" fmla="*/ 46696 h 2383204"/>
              <a:gd name="connsiteX3" fmla="*/ 4738027 w 4882780"/>
              <a:gd name="connsiteY3" fmla="*/ 377843 h 2383204"/>
              <a:gd name="connsiteX4" fmla="*/ 4882780 w 4882780"/>
              <a:gd name="connsiteY4" fmla="*/ 449901 h 2383204"/>
              <a:gd name="connsiteX5" fmla="*/ 4882780 w 4882780"/>
              <a:gd name="connsiteY5" fmla="*/ 2383204 h 2383204"/>
              <a:gd name="connsiteX6" fmla="*/ 0 w 4882780"/>
              <a:gd name="connsiteY6" fmla="*/ 2383204 h 2383204"/>
              <a:gd name="connsiteX7" fmla="*/ 0 w 4882780"/>
              <a:gd name="connsiteY7" fmla="*/ 537135 h 2383204"/>
              <a:gd name="connsiteX8" fmla="*/ 12872 w 4882780"/>
              <a:gd name="connsiteY8" fmla="*/ 529347 h 2383204"/>
              <a:gd name="connsiteX9" fmla="*/ 1351994 w 4882780"/>
              <a:gd name="connsiteY9" fmla="*/ 46696 h 238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780" h="2383204">
                <a:moveTo>
                  <a:pt x="1624800" y="0"/>
                </a:moveTo>
                <a:lnTo>
                  <a:pt x="3430448" y="0"/>
                </a:lnTo>
                <a:lnTo>
                  <a:pt x="3703255" y="46696"/>
                </a:lnTo>
                <a:cubicBezTo>
                  <a:pt x="4074636" y="123591"/>
                  <a:pt x="4422541" y="235958"/>
                  <a:pt x="4738027" y="377843"/>
                </a:cubicBezTo>
                <a:lnTo>
                  <a:pt x="4882780" y="449901"/>
                </a:lnTo>
                <a:lnTo>
                  <a:pt x="4882780" y="2383204"/>
                </a:lnTo>
                <a:lnTo>
                  <a:pt x="0" y="2383204"/>
                </a:lnTo>
                <a:lnTo>
                  <a:pt x="0" y="537135"/>
                </a:lnTo>
                <a:lnTo>
                  <a:pt x="12872" y="529347"/>
                </a:lnTo>
                <a:cubicBezTo>
                  <a:pt x="403379" y="314810"/>
                  <a:pt x="856819" y="149223"/>
                  <a:pt x="1351994" y="466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2EC2B11-02E6-914A-E6AC-8142F26BC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77407">
            <a:off x="5287621" y="4846916"/>
            <a:ext cx="4753213" cy="2486556"/>
          </a:xfrm>
          <a:prstGeom prst="rect">
            <a:avLst/>
          </a:prstGeom>
        </p:spPr>
      </p:pic>
      <p:pic>
        <p:nvPicPr>
          <p:cNvPr id="1028" name="Picture 4" descr="Elogio a Davide Nicola, l'uomo che non ha paura delle imprese impossibili">
            <a:extLst>
              <a:ext uri="{FF2B5EF4-FFF2-40B4-BE49-F238E27FC236}">
                <a16:creationId xmlns:a16="http://schemas.microsoft.com/office/drawing/2014/main" id="{3402DC26-ECC5-7921-6E90-3F3D25382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27007"/>
          <a:stretch/>
        </p:blipFill>
        <p:spPr bwMode="auto">
          <a:xfrm>
            <a:off x="587756" y="3633899"/>
            <a:ext cx="1867844" cy="2517742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26B69095-1EC0-EB54-CA2C-9C8E497150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026" name="Picture 2" descr="Empoli, le prime parole di Nicola: &quot;Abbiamo lavorato su due modi di stare  in campo. Sulla difesa a tre...&quot;">
            <a:extLst>
              <a:ext uri="{FF2B5EF4-FFF2-40B4-BE49-F238E27FC236}">
                <a16:creationId xmlns:a16="http://schemas.microsoft.com/office/drawing/2014/main" id="{1BA2B7ED-6707-9DA8-C503-4333A635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3" y="868284"/>
            <a:ext cx="2517742" cy="2517742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C8F47AF-2E0B-7695-38A5-4157B9B79014}"/>
              </a:ext>
            </a:extLst>
          </p:cNvPr>
          <p:cNvCxnSpPr/>
          <p:nvPr/>
        </p:nvCxnSpPr>
        <p:spPr>
          <a:xfrm flipH="1">
            <a:off x="-4062916" y="403722"/>
            <a:ext cx="1013013" cy="7489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con due angoli in diagonale arrotondati 26">
            <a:extLst>
              <a:ext uri="{FF2B5EF4-FFF2-40B4-BE49-F238E27FC236}">
                <a16:creationId xmlns:a16="http://schemas.microsoft.com/office/drawing/2014/main" id="{0B865795-49CC-3739-003C-49B6C70088B0}"/>
              </a:ext>
            </a:extLst>
          </p:cNvPr>
          <p:cNvSpPr/>
          <p:nvPr/>
        </p:nvSpPr>
        <p:spPr>
          <a:xfrm>
            <a:off x="927560" y="5483821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8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00E652-B310-DEFA-7AD9-645B67C3ED09}"/>
              </a:ext>
            </a:extLst>
          </p:cNvPr>
          <p:cNvSpPr txBox="1"/>
          <p:nvPr/>
        </p:nvSpPr>
        <p:spPr>
          <a:xfrm>
            <a:off x="3465381" y="226031"/>
            <a:ext cx="7966600" cy="6829854"/>
          </a:xfrm>
          <a:prstGeom prst="rect">
            <a:avLst/>
          </a:prstGeom>
          <a:noFill/>
        </p:spPr>
        <p:txBody>
          <a:bodyPr wrap="square" tIns="360000" rtlCol="0">
            <a:noAutofit/>
          </a:bodyPr>
          <a:lstStyle/>
          <a:p>
            <a:pPr marL="899100">
              <a:lnSpc>
                <a:spcPts val="2000"/>
              </a:lnSpc>
              <a:spcBef>
                <a:spcPts val="600"/>
              </a:spcBef>
            </a:pPr>
            <a:endParaRPr lang="it-IT" sz="2000" b="1" dirty="0">
              <a:latin typeface="Aptos Display" panose="020B0004020202020204" pitchFamily="34" charset="0"/>
            </a:endParaRPr>
          </a:p>
          <a:p>
            <a:pPr marL="7020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latin typeface="Aptos Display" panose="020B0004020202020204" pitchFamily="34" charset="0"/>
              </a:rPr>
              <a:t>Anche ad </a:t>
            </a:r>
            <a:r>
              <a:rPr lang="it-IT" sz="2800" b="1" dirty="0">
                <a:latin typeface="Aptos Black" panose="020B0004020202020204" pitchFamily="34" charset="0"/>
              </a:rPr>
              <a:t>Empoli</a:t>
            </a:r>
            <a:r>
              <a:rPr lang="it-IT" sz="2800" b="1" dirty="0">
                <a:latin typeface="Aptos Display" panose="020B0004020202020204" pitchFamily="34" charset="0"/>
              </a:rPr>
              <a:t> è stato preso </a:t>
            </a:r>
            <a:br>
              <a:rPr lang="it-IT" sz="2800" b="1" dirty="0">
                <a:latin typeface="Aptos Display" panose="020B0004020202020204" pitchFamily="34" charset="0"/>
              </a:rPr>
            </a:br>
            <a:r>
              <a:rPr lang="it-IT" sz="2800" b="1" dirty="0">
                <a:latin typeface="Aptos Display" panose="020B0004020202020204" pitchFamily="34" charset="0"/>
              </a:rPr>
              <a:t>a campionato in corso </a:t>
            </a:r>
            <a:br>
              <a:rPr lang="it-IT" sz="2800" b="1" dirty="0">
                <a:latin typeface="Aptos Display" panose="020B0004020202020204" pitchFamily="34" charset="0"/>
              </a:rPr>
            </a:br>
            <a:r>
              <a:rPr lang="it-IT" sz="2800" b="1" dirty="0">
                <a:latin typeface="Aptos Display" panose="020B0004020202020204" pitchFamily="34" charset="0"/>
              </a:rPr>
              <a:t>e sta facendo un lavoro </a:t>
            </a:r>
            <a:r>
              <a:rPr lang="it-IT" sz="2800" b="1" dirty="0">
                <a:latin typeface="Aptos Black" panose="020B0004020202020204" pitchFamily="34" charset="0"/>
              </a:rPr>
              <a:t>encomiabile</a:t>
            </a:r>
            <a:r>
              <a:rPr lang="it-IT" sz="2800" b="1" dirty="0">
                <a:latin typeface="Aptos Display" panose="020B0004020202020204" pitchFamily="34" charset="0"/>
              </a:rPr>
              <a:t>.</a:t>
            </a:r>
            <a:endParaRPr lang="it-IT" sz="2800" b="1" dirty="0">
              <a:solidFill>
                <a:srgbClr val="C00000"/>
              </a:solidFill>
              <a:latin typeface="Aptos Display" panose="020B0004020202020204" pitchFamily="34" charset="0"/>
            </a:endParaRPr>
          </a:p>
          <a:p>
            <a:pPr marL="7020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È un appassionato di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libri</a:t>
            </a: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, di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filosofia</a:t>
            </a: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, </a:t>
            </a:r>
            <a:b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</a:b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allena costantemente </a:t>
            </a:r>
            <a:b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</a:b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mente</a:t>
            </a: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 e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corpo</a:t>
            </a: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.</a:t>
            </a:r>
          </a:p>
          <a:p>
            <a:pPr marL="6048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latin typeface="Aptos Display" panose="020B0004020202020204" pitchFamily="34" charset="0"/>
              </a:rPr>
              <a:t>È indubbiamente un personaggio </a:t>
            </a:r>
            <a:br>
              <a:rPr lang="it-IT" sz="2800" b="1" dirty="0">
                <a:latin typeface="Aptos Display" panose="020B0004020202020204" pitchFamily="34" charset="0"/>
              </a:rPr>
            </a:br>
            <a:r>
              <a:rPr lang="it-IT" sz="2800" b="1" dirty="0">
                <a:latin typeface="Aptos Black" panose="020B0004020202020204" pitchFamily="34" charset="0"/>
              </a:rPr>
              <a:t>fuori dal comune </a:t>
            </a:r>
            <a:br>
              <a:rPr lang="it-IT" sz="2800" b="1" dirty="0">
                <a:latin typeface="Aptos Display" panose="020B0004020202020204" pitchFamily="34" charset="0"/>
              </a:rPr>
            </a:br>
            <a:r>
              <a:rPr lang="it-IT" sz="2800" b="1" dirty="0">
                <a:latin typeface="Aptos Display" panose="020B0004020202020204" pitchFamily="34" charset="0"/>
              </a:rPr>
              <a:t>nonché un </a:t>
            </a:r>
            <a:r>
              <a:rPr lang="it-IT" sz="2800" b="1" dirty="0">
                <a:latin typeface="Aptos Black" panose="020B0004020202020204" pitchFamily="34" charset="0"/>
              </a:rPr>
              <a:t>allenatore</a:t>
            </a:r>
            <a:r>
              <a:rPr lang="it-IT" sz="2800" b="1" dirty="0">
                <a:latin typeface="Aptos Display" panose="020B0004020202020204" pitchFamily="34" charset="0"/>
              </a:rPr>
              <a:t> </a:t>
            </a:r>
            <a:r>
              <a:rPr lang="it-IT" sz="2800" b="1" dirty="0">
                <a:latin typeface="Aptos Black" panose="020B0004020202020204" pitchFamily="34" charset="0"/>
              </a:rPr>
              <a:t>diverso</a:t>
            </a:r>
            <a:r>
              <a:rPr lang="it-IT" sz="2800" b="1" dirty="0">
                <a:latin typeface="Aptos Display" panose="020B0004020202020204" pitchFamily="34" charset="0"/>
              </a:rPr>
              <a:t> dagli altri.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042542-443F-1B91-85C5-604CA8798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861" y1="29124" x2="39781" y2="18613"/>
                        <a14:foregroundMark x1="39781" y1="18613" x2="51533" y2="15401"/>
                        <a14:foregroundMark x1="51533" y1="15401" x2="64818" y2="18029"/>
                        <a14:foregroundMark x1="64818" y1="18029" x2="68102" y2="32628"/>
                        <a14:foregroundMark x1="68102" y1="32628" x2="64818" y2="39927"/>
                        <a14:foregroundMark x1="49781" y1="82044" x2="49051" y2="89927"/>
                        <a14:foregroundMark x1="67737" y1="33796" x2="63796" y2="42190"/>
                        <a14:foregroundMark x1="64015" y1="37226" x2="65766" y2="4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6" y="-145260"/>
            <a:ext cx="4769453" cy="47694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276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7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7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253E-6 -2.44233E-7 L 0.23155 0.4565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8" y="228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7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uiExpand="1" animBg="1"/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423E9-F743-EE62-7D45-CB3972042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5DE8A220-EA4C-5104-4FAA-9E5D9BF43943}"/>
              </a:ext>
            </a:extLst>
          </p:cNvPr>
          <p:cNvSpPr/>
          <p:nvPr/>
        </p:nvSpPr>
        <p:spPr>
          <a:xfrm>
            <a:off x="2979129" y="-46601"/>
            <a:ext cx="8607588" cy="4954174"/>
          </a:xfrm>
          <a:custGeom>
            <a:avLst/>
            <a:gdLst>
              <a:gd name="connsiteX0" fmla="*/ 680704 w 8607588"/>
              <a:gd name="connsiteY0" fmla="*/ 0 h 4954174"/>
              <a:gd name="connsiteX1" fmla="*/ 8607588 w 8607588"/>
              <a:gd name="connsiteY1" fmla="*/ 0 h 4954174"/>
              <a:gd name="connsiteX2" fmla="*/ 7926884 w 8607588"/>
              <a:gd name="connsiteY2" fmla="*/ 4954174 h 4954174"/>
              <a:gd name="connsiteX3" fmla="*/ 0 w 8607588"/>
              <a:gd name="connsiteY3" fmla="*/ 4954174 h 4954174"/>
              <a:gd name="connsiteX0" fmla="*/ 680704 w 8607588"/>
              <a:gd name="connsiteY0" fmla="*/ 4770 h 4958944"/>
              <a:gd name="connsiteX1" fmla="*/ 2959334 w 8607588"/>
              <a:gd name="connsiteY1" fmla="*/ 0 h 4958944"/>
              <a:gd name="connsiteX2" fmla="*/ 8607588 w 8607588"/>
              <a:gd name="connsiteY2" fmla="*/ 4770 h 4958944"/>
              <a:gd name="connsiteX3" fmla="*/ 7926884 w 8607588"/>
              <a:gd name="connsiteY3" fmla="*/ 4958944 h 4958944"/>
              <a:gd name="connsiteX4" fmla="*/ 0 w 8607588"/>
              <a:gd name="connsiteY4" fmla="*/ 4958944 h 4958944"/>
              <a:gd name="connsiteX5" fmla="*/ 680704 w 8607588"/>
              <a:gd name="connsiteY5" fmla="*/ 4770 h 4958944"/>
              <a:gd name="connsiteX0" fmla="*/ 680704 w 8607588"/>
              <a:gd name="connsiteY0" fmla="*/ 0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0 w 8607588"/>
              <a:gd name="connsiteY4" fmla="*/ 4954174 h 4954174"/>
              <a:gd name="connsiteX5" fmla="*/ 680704 w 8607588"/>
              <a:gd name="connsiteY5" fmla="*/ 0 h 4954174"/>
              <a:gd name="connsiteX0" fmla="*/ 680704 w 8607588"/>
              <a:gd name="connsiteY0" fmla="*/ 0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0 w 8607588"/>
              <a:gd name="connsiteY4" fmla="*/ 4954174 h 4954174"/>
              <a:gd name="connsiteX5" fmla="*/ 680704 w 8607588"/>
              <a:gd name="connsiteY5" fmla="*/ 0 h 4954174"/>
              <a:gd name="connsiteX0" fmla="*/ 680704 w 8607588"/>
              <a:gd name="connsiteY0" fmla="*/ 0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0 w 8607588"/>
              <a:gd name="connsiteY4" fmla="*/ 4954174 h 4954174"/>
              <a:gd name="connsiteX5" fmla="*/ 680704 w 8607588"/>
              <a:gd name="connsiteY5" fmla="*/ 0 h 4954174"/>
              <a:gd name="connsiteX0" fmla="*/ 680704 w 8607588"/>
              <a:gd name="connsiteY0" fmla="*/ 0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0 w 8607588"/>
              <a:gd name="connsiteY4" fmla="*/ 4954174 h 4954174"/>
              <a:gd name="connsiteX5" fmla="*/ 680704 w 8607588"/>
              <a:gd name="connsiteY5" fmla="*/ 0 h 4954174"/>
              <a:gd name="connsiteX0" fmla="*/ 680704 w 8607588"/>
              <a:gd name="connsiteY0" fmla="*/ 0 h 4957648"/>
              <a:gd name="connsiteX1" fmla="*/ 3020979 w 8607588"/>
              <a:gd name="connsiteY1" fmla="*/ 642502 h 4957648"/>
              <a:gd name="connsiteX2" fmla="*/ 8607588 w 8607588"/>
              <a:gd name="connsiteY2" fmla="*/ 0 h 4957648"/>
              <a:gd name="connsiteX3" fmla="*/ 7926884 w 8607588"/>
              <a:gd name="connsiteY3" fmla="*/ 4954174 h 4957648"/>
              <a:gd name="connsiteX4" fmla="*/ 4623747 w 8607588"/>
              <a:gd name="connsiteY4" fmla="*/ 4957648 h 4957648"/>
              <a:gd name="connsiteX5" fmla="*/ 0 w 8607588"/>
              <a:gd name="connsiteY5" fmla="*/ 4954174 h 4957648"/>
              <a:gd name="connsiteX6" fmla="*/ 680704 w 8607588"/>
              <a:gd name="connsiteY6" fmla="*/ 0 h 4957648"/>
              <a:gd name="connsiteX0" fmla="*/ 680704 w 8607588"/>
              <a:gd name="connsiteY0" fmla="*/ 0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4716215 w 8607588"/>
              <a:gd name="connsiteY4" fmla="*/ 4485037 h 4954174"/>
              <a:gd name="connsiteX5" fmla="*/ 0 w 8607588"/>
              <a:gd name="connsiteY5" fmla="*/ 4954174 h 4954174"/>
              <a:gd name="connsiteX6" fmla="*/ 680704 w 8607588"/>
              <a:gd name="connsiteY6" fmla="*/ 0 h 4954174"/>
              <a:gd name="connsiteX0" fmla="*/ 680704 w 8607588"/>
              <a:gd name="connsiteY0" fmla="*/ 0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4716215 w 8607588"/>
              <a:gd name="connsiteY4" fmla="*/ 4485037 h 4954174"/>
              <a:gd name="connsiteX5" fmla="*/ 0 w 8607588"/>
              <a:gd name="connsiteY5" fmla="*/ 4954174 h 4954174"/>
              <a:gd name="connsiteX6" fmla="*/ 680704 w 8607588"/>
              <a:gd name="connsiteY6" fmla="*/ 0 h 4954174"/>
              <a:gd name="connsiteX0" fmla="*/ 649882 w 8607588"/>
              <a:gd name="connsiteY0" fmla="*/ 267128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4716215 w 8607588"/>
              <a:gd name="connsiteY4" fmla="*/ 4485037 h 4954174"/>
              <a:gd name="connsiteX5" fmla="*/ 0 w 8607588"/>
              <a:gd name="connsiteY5" fmla="*/ 4954174 h 4954174"/>
              <a:gd name="connsiteX6" fmla="*/ 649882 w 8607588"/>
              <a:gd name="connsiteY6" fmla="*/ 267128 h 4954174"/>
              <a:gd name="connsiteX0" fmla="*/ 649882 w 8607588"/>
              <a:gd name="connsiteY0" fmla="*/ 267128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4716215 w 8607588"/>
              <a:gd name="connsiteY4" fmla="*/ 4485037 h 4954174"/>
              <a:gd name="connsiteX5" fmla="*/ 0 w 8607588"/>
              <a:gd name="connsiteY5" fmla="*/ 4954174 h 4954174"/>
              <a:gd name="connsiteX6" fmla="*/ 649882 w 8607588"/>
              <a:gd name="connsiteY6" fmla="*/ 267128 h 4954174"/>
              <a:gd name="connsiteX0" fmla="*/ 649882 w 8607588"/>
              <a:gd name="connsiteY0" fmla="*/ 267128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4716215 w 8607588"/>
              <a:gd name="connsiteY4" fmla="*/ 4485037 h 4954174"/>
              <a:gd name="connsiteX5" fmla="*/ 0 w 8607588"/>
              <a:gd name="connsiteY5" fmla="*/ 4954174 h 4954174"/>
              <a:gd name="connsiteX6" fmla="*/ 649882 w 8607588"/>
              <a:gd name="connsiteY6" fmla="*/ 267128 h 4954174"/>
              <a:gd name="connsiteX0" fmla="*/ 649882 w 8607588"/>
              <a:gd name="connsiteY0" fmla="*/ 267128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4716215 w 8607588"/>
              <a:gd name="connsiteY4" fmla="*/ 4485037 h 4954174"/>
              <a:gd name="connsiteX5" fmla="*/ 0 w 8607588"/>
              <a:gd name="connsiteY5" fmla="*/ 4954174 h 4954174"/>
              <a:gd name="connsiteX6" fmla="*/ 649882 w 8607588"/>
              <a:gd name="connsiteY6" fmla="*/ 267128 h 4954174"/>
              <a:gd name="connsiteX0" fmla="*/ 649882 w 8607588"/>
              <a:gd name="connsiteY0" fmla="*/ 267128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4716215 w 8607588"/>
              <a:gd name="connsiteY4" fmla="*/ 4485037 h 4954174"/>
              <a:gd name="connsiteX5" fmla="*/ 0 w 8607588"/>
              <a:gd name="connsiteY5" fmla="*/ 4954174 h 4954174"/>
              <a:gd name="connsiteX6" fmla="*/ 649882 w 8607588"/>
              <a:gd name="connsiteY6" fmla="*/ 267128 h 4954174"/>
              <a:gd name="connsiteX0" fmla="*/ 649882 w 8607588"/>
              <a:gd name="connsiteY0" fmla="*/ 267128 h 4954174"/>
              <a:gd name="connsiteX1" fmla="*/ 3020979 w 8607588"/>
              <a:gd name="connsiteY1" fmla="*/ 642502 h 4954174"/>
              <a:gd name="connsiteX2" fmla="*/ 8607588 w 8607588"/>
              <a:gd name="connsiteY2" fmla="*/ 0 h 4954174"/>
              <a:gd name="connsiteX3" fmla="*/ 7926884 w 8607588"/>
              <a:gd name="connsiteY3" fmla="*/ 4954174 h 4954174"/>
              <a:gd name="connsiteX4" fmla="*/ 4716215 w 8607588"/>
              <a:gd name="connsiteY4" fmla="*/ 4485037 h 4954174"/>
              <a:gd name="connsiteX5" fmla="*/ 0 w 8607588"/>
              <a:gd name="connsiteY5" fmla="*/ 4954174 h 4954174"/>
              <a:gd name="connsiteX6" fmla="*/ 649882 w 8607588"/>
              <a:gd name="connsiteY6" fmla="*/ 267128 h 495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588" h="4954174">
                <a:moveTo>
                  <a:pt x="649882" y="267128"/>
                </a:moveTo>
                <a:cubicBezTo>
                  <a:pt x="1862296" y="565658"/>
                  <a:pt x="1693031" y="568993"/>
                  <a:pt x="3020979" y="642502"/>
                </a:cubicBezTo>
                <a:cubicBezTo>
                  <a:pt x="4348927" y="716011"/>
                  <a:pt x="6745385" y="214167"/>
                  <a:pt x="8607588" y="0"/>
                </a:cubicBezTo>
                <a:lnTo>
                  <a:pt x="7926884" y="4954174"/>
                </a:lnTo>
                <a:cubicBezTo>
                  <a:pt x="6805291" y="4653957"/>
                  <a:pt x="7193998" y="4590045"/>
                  <a:pt x="4716215" y="4485037"/>
                </a:cubicBezTo>
                <a:lnTo>
                  <a:pt x="0" y="4954174"/>
                </a:lnTo>
                <a:lnTo>
                  <a:pt x="649882" y="267128"/>
                </a:lnTo>
                <a:close/>
              </a:path>
            </a:pathLst>
          </a:custGeom>
          <a:blipFill dpi="0" rotWithShape="1">
            <a:blip r:embed="rId2">
              <a:alphaModFix amt="69000"/>
            </a:blip>
            <a:srcRect/>
            <a:tile tx="0" ty="0" sx="100000" sy="100000" flip="xy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6" name="Immagine 25" descr="Nessuna descrizione della foto disponibile.">
            <a:extLst>
              <a:ext uri="{FF2B5EF4-FFF2-40B4-BE49-F238E27FC236}">
                <a16:creationId xmlns:a16="http://schemas.microsoft.com/office/drawing/2014/main" id="{8C81307A-C9D2-5BA2-DA77-0666EA3C0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r="39699" b="25358"/>
          <a:stretch/>
        </p:blipFill>
        <p:spPr bwMode="auto">
          <a:xfrm>
            <a:off x="5533350" y="5443842"/>
            <a:ext cx="4327853" cy="2112353"/>
          </a:xfrm>
          <a:custGeom>
            <a:avLst/>
            <a:gdLst>
              <a:gd name="connsiteX0" fmla="*/ 1624800 w 4882780"/>
              <a:gd name="connsiteY0" fmla="*/ 0 h 2383204"/>
              <a:gd name="connsiteX1" fmla="*/ 3430448 w 4882780"/>
              <a:gd name="connsiteY1" fmla="*/ 0 h 2383204"/>
              <a:gd name="connsiteX2" fmla="*/ 3703255 w 4882780"/>
              <a:gd name="connsiteY2" fmla="*/ 46696 h 2383204"/>
              <a:gd name="connsiteX3" fmla="*/ 4738027 w 4882780"/>
              <a:gd name="connsiteY3" fmla="*/ 377843 h 2383204"/>
              <a:gd name="connsiteX4" fmla="*/ 4882780 w 4882780"/>
              <a:gd name="connsiteY4" fmla="*/ 449901 h 2383204"/>
              <a:gd name="connsiteX5" fmla="*/ 4882780 w 4882780"/>
              <a:gd name="connsiteY5" fmla="*/ 2383204 h 2383204"/>
              <a:gd name="connsiteX6" fmla="*/ 0 w 4882780"/>
              <a:gd name="connsiteY6" fmla="*/ 2383204 h 2383204"/>
              <a:gd name="connsiteX7" fmla="*/ 0 w 4882780"/>
              <a:gd name="connsiteY7" fmla="*/ 537135 h 2383204"/>
              <a:gd name="connsiteX8" fmla="*/ 12872 w 4882780"/>
              <a:gd name="connsiteY8" fmla="*/ 529347 h 2383204"/>
              <a:gd name="connsiteX9" fmla="*/ 1351994 w 4882780"/>
              <a:gd name="connsiteY9" fmla="*/ 46696 h 238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780" h="2383204">
                <a:moveTo>
                  <a:pt x="1624800" y="0"/>
                </a:moveTo>
                <a:lnTo>
                  <a:pt x="3430448" y="0"/>
                </a:lnTo>
                <a:lnTo>
                  <a:pt x="3703255" y="46696"/>
                </a:lnTo>
                <a:cubicBezTo>
                  <a:pt x="4074636" y="123591"/>
                  <a:pt x="4422541" y="235958"/>
                  <a:pt x="4738027" y="377843"/>
                </a:cubicBezTo>
                <a:lnTo>
                  <a:pt x="4882780" y="449901"/>
                </a:lnTo>
                <a:lnTo>
                  <a:pt x="4882780" y="2383204"/>
                </a:lnTo>
                <a:lnTo>
                  <a:pt x="0" y="2383204"/>
                </a:lnTo>
                <a:lnTo>
                  <a:pt x="0" y="537135"/>
                </a:lnTo>
                <a:lnTo>
                  <a:pt x="12872" y="529347"/>
                </a:lnTo>
                <a:cubicBezTo>
                  <a:pt x="403379" y="314810"/>
                  <a:pt x="856819" y="149223"/>
                  <a:pt x="1351994" y="466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E969492-A023-7C42-8583-C14943158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77407">
            <a:off x="5287621" y="4846916"/>
            <a:ext cx="4753213" cy="2486556"/>
          </a:xfrm>
          <a:prstGeom prst="rect">
            <a:avLst/>
          </a:prstGeom>
        </p:spPr>
      </p:pic>
      <p:pic>
        <p:nvPicPr>
          <p:cNvPr id="1028" name="Picture 4" descr="Elogio a Davide Nicola, l'uomo che non ha paura delle imprese impossibili">
            <a:extLst>
              <a:ext uri="{FF2B5EF4-FFF2-40B4-BE49-F238E27FC236}">
                <a16:creationId xmlns:a16="http://schemas.microsoft.com/office/drawing/2014/main" id="{9DB84028-2EA8-59D7-8AF0-357F109E6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27007"/>
          <a:stretch/>
        </p:blipFill>
        <p:spPr bwMode="auto">
          <a:xfrm>
            <a:off x="587756" y="3633899"/>
            <a:ext cx="1867844" cy="2517742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9E0751D1-DA55-0848-2D15-F5DD8F460E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026" name="Picture 2" descr="Empoli, le prime parole di Nicola: &quot;Abbiamo lavorato su due modi di stare  in campo. Sulla difesa a tre...&quot;">
            <a:extLst>
              <a:ext uri="{FF2B5EF4-FFF2-40B4-BE49-F238E27FC236}">
                <a16:creationId xmlns:a16="http://schemas.microsoft.com/office/drawing/2014/main" id="{EBE9B209-443A-D94F-3737-000384A3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3" y="868284"/>
            <a:ext cx="2517742" cy="2517742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CA91D2B-9A52-C303-2FF4-06105370FF3B}"/>
              </a:ext>
            </a:extLst>
          </p:cNvPr>
          <p:cNvCxnSpPr/>
          <p:nvPr/>
        </p:nvCxnSpPr>
        <p:spPr>
          <a:xfrm flipH="1">
            <a:off x="-4062916" y="403722"/>
            <a:ext cx="1013013" cy="7489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con due angoli in diagonale arrotondati 26">
            <a:extLst>
              <a:ext uri="{FF2B5EF4-FFF2-40B4-BE49-F238E27FC236}">
                <a16:creationId xmlns:a16="http://schemas.microsoft.com/office/drawing/2014/main" id="{75B6EAB0-326C-91C7-E3C6-C96F81496679}"/>
              </a:ext>
            </a:extLst>
          </p:cNvPr>
          <p:cNvSpPr/>
          <p:nvPr/>
        </p:nvSpPr>
        <p:spPr>
          <a:xfrm>
            <a:off x="927560" y="5483821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8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991F71-9599-80E8-5DE8-0001AB68110F}"/>
              </a:ext>
            </a:extLst>
          </p:cNvPr>
          <p:cNvSpPr txBox="1"/>
          <p:nvPr/>
        </p:nvSpPr>
        <p:spPr>
          <a:xfrm>
            <a:off x="3859461" y="282539"/>
            <a:ext cx="7966600" cy="6737386"/>
          </a:xfrm>
          <a:prstGeom prst="rect">
            <a:avLst/>
          </a:prstGeom>
          <a:noFill/>
        </p:spPr>
        <p:txBody>
          <a:bodyPr wrap="square" tIns="360000" rtlCol="0">
            <a:noAutofit/>
          </a:bodyPr>
          <a:lstStyle/>
          <a:p>
            <a:pPr marL="899100">
              <a:lnSpc>
                <a:spcPts val="2000"/>
              </a:lnSpc>
              <a:spcBef>
                <a:spcPts val="600"/>
              </a:spcBef>
            </a:pPr>
            <a:endParaRPr lang="it-IT" sz="2000" b="1" dirty="0">
              <a:latin typeface="Aptos Display" panose="020B0004020202020204" pitchFamily="34" charset="0"/>
            </a:endParaRPr>
          </a:p>
          <a:p>
            <a:pPr marL="5220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È stato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votato come miglior allenatore </a:t>
            </a:r>
            <a:b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</a:br>
            <a:r>
              <a:rPr lang="it-IT" sz="2800" b="1" dirty="0">
                <a:solidFill>
                  <a:srgbClr val="C00000"/>
                </a:solidFill>
                <a:latin typeface="Aptos Display" panose="020B0004020202020204" pitchFamily="34" charset="0"/>
              </a:rPr>
              <a:t>della Serie A della stagione 2021/2022.</a:t>
            </a:r>
          </a:p>
          <a:p>
            <a:pPr marL="4320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latin typeface="Aptos Display" panose="020B0004020202020204" pitchFamily="34" charset="0"/>
              </a:rPr>
              <a:t>Le sue </a:t>
            </a:r>
            <a:r>
              <a:rPr lang="it-IT" sz="2800" b="1" dirty="0">
                <a:latin typeface="Aptos Black" panose="020B0004020202020204" pitchFamily="34" charset="0"/>
              </a:rPr>
              <a:t>conferenze stampa</a:t>
            </a:r>
            <a:r>
              <a:rPr lang="it-IT" sz="2800" b="1" dirty="0">
                <a:latin typeface="Aptos Display" panose="020B0004020202020204" pitchFamily="34" charset="0"/>
              </a:rPr>
              <a:t>, spesso, </a:t>
            </a:r>
            <a:br>
              <a:rPr lang="it-IT" sz="2800" b="1" dirty="0">
                <a:latin typeface="Aptos Display" panose="020B0004020202020204" pitchFamily="34" charset="0"/>
              </a:rPr>
            </a:br>
            <a:r>
              <a:rPr lang="it-IT" sz="2800" b="1" dirty="0">
                <a:latin typeface="Aptos Display" panose="020B0004020202020204" pitchFamily="34" charset="0"/>
              </a:rPr>
              <a:t>sono </a:t>
            </a:r>
            <a:r>
              <a:rPr lang="it-IT" sz="2800" b="1" dirty="0">
                <a:latin typeface="Aptos Black" panose="020B0004020202020204" pitchFamily="34" charset="0"/>
              </a:rPr>
              <a:t>toccanti</a:t>
            </a:r>
            <a:r>
              <a:rPr lang="it-IT" sz="2800" b="1" dirty="0">
                <a:latin typeface="Aptos Display" panose="020B0004020202020204" pitchFamily="34" charset="0"/>
              </a:rPr>
              <a:t> e </a:t>
            </a:r>
            <a:r>
              <a:rPr lang="it-IT" sz="2800" b="1" dirty="0">
                <a:latin typeface="Aptos Black" panose="020B0004020202020204" pitchFamily="34" charset="0"/>
              </a:rPr>
              <a:t>trasmettono</a:t>
            </a:r>
            <a:r>
              <a:rPr lang="it-IT" sz="2800" b="1" dirty="0">
                <a:latin typeface="Aptos Display" panose="020B0004020202020204" pitchFamily="34" charset="0"/>
              </a:rPr>
              <a:t> </a:t>
            </a:r>
            <a:br>
              <a:rPr lang="it-IT" sz="2800" b="1" dirty="0">
                <a:latin typeface="Aptos Display" panose="020B0004020202020204" pitchFamily="34" charset="0"/>
              </a:rPr>
            </a:br>
            <a:r>
              <a:rPr lang="it-IT" sz="2800" b="1" dirty="0">
                <a:latin typeface="Aptos Display" panose="020B0004020202020204" pitchFamily="34" charset="0"/>
              </a:rPr>
              <a:t>una carica </a:t>
            </a:r>
            <a:r>
              <a:rPr lang="it-IT" sz="2800" b="1" dirty="0">
                <a:latin typeface="Aptos Black" panose="020B0004020202020204" pitchFamily="34" charset="0"/>
              </a:rPr>
              <a:t>emotiva</a:t>
            </a:r>
            <a:r>
              <a:rPr lang="it-IT" sz="2800" b="1" dirty="0">
                <a:latin typeface="Aptos Display" panose="020B0004020202020204" pitchFamily="34" charset="0"/>
              </a:rPr>
              <a:t> indescrivibile.</a:t>
            </a:r>
          </a:p>
          <a:p>
            <a:pPr marL="3429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C00000"/>
                </a:solidFill>
              </a:rPr>
              <a:t>Buon compleanno </a:t>
            </a:r>
            <a:br>
              <a:rPr lang="it-IT" sz="2800" b="1" dirty="0">
                <a:solidFill>
                  <a:srgbClr val="C00000"/>
                </a:solidFill>
              </a:rPr>
            </a:b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all'allenatore dei miracoli</a:t>
            </a:r>
            <a:r>
              <a:rPr lang="it-IT" sz="2800" b="1" dirty="0">
                <a:solidFill>
                  <a:srgbClr val="C00000"/>
                </a:solidFill>
              </a:rPr>
              <a:t>, </a:t>
            </a:r>
            <a:br>
              <a:rPr lang="it-IT" sz="2800" b="1" dirty="0">
                <a:solidFill>
                  <a:srgbClr val="C00000"/>
                </a:solidFill>
              </a:rPr>
            </a:br>
            <a:r>
              <a:rPr lang="it-IT" sz="2800" b="1" dirty="0">
                <a:solidFill>
                  <a:srgbClr val="C00000"/>
                </a:solidFill>
              </a:rPr>
              <a:t>specializzato in </a:t>
            </a:r>
            <a:r>
              <a:rPr lang="it-IT" sz="2800" b="1" dirty="0">
                <a:solidFill>
                  <a:srgbClr val="C00000"/>
                </a:solidFill>
                <a:latin typeface="Aptos Black" panose="020B0004020202020204" pitchFamily="34" charset="0"/>
              </a:rPr>
              <a:t>rimonte impossibili</a:t>
            </a:r>
            <a:r>
              <a:rPr lang="it-IT" sz="28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5E8EEB-984E-4682-DDC6-390C00C32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861" y1="29124" x2="39781" y2="18613"/>
                        <a14:foregroundMark x1="39781" y1="18613" x2="51533" y2="15401"/>
                        <a14:foregroundMark x1="51533" y1="15401" x2="64818" y2="18029"/>
                        <a14:foregroundMark x1="64818" y1="18029" x2="68102" y2="32628"/>
                        <a14:foregroundMark x1="68102" y1="32628" x2="64818" y2="39927"/>
                        <a14:foregroundMark x1="49781" y1="82044" x2="49051" y2="89927"/>
                        <a14:foregroundMark x1="67737" y1="33796" x2="63796" y2="42190"/>
                        <a14:foregroundMark x1="64015" y1="37226" x2="65766" y2="4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6" y="-145260"/>
            <a:ext cx="4769453" cy="47694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137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253E-6 -2.44233E-7 L 0.23155 0.456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8" y="228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7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7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7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uiExpand="1" animBg="1"/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trebbe essere un'immagine raffigurante 1 persona, persona che gioca a calcio e persona che gioca a football">
            <a:extLst>
              <a:ext uri="{FF2B5EF4-FFF2-40B4-BE49-F238E27FC236}">
                <a16:creationId xmlns:a16="http://schemas.microsoft.com/office/drawing/2014/main" id="{1508E3B7-AA47-5690-A810-B9417F26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175" y="642137"/>
            <a:ext cx="9410950" cy="6276806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due angoli in diagonale arrotondati 3">
            <a:extLst>
              <a:ext uri="{FF2B5EF4-FFF2-40B4-BE49-F238E27FC236}">
                <a16:creationId xmlns:a16="http://schemas.microsoft.com/office/drawing/2014/main" id="{E9598C29-D570-673C-6296-533024CDEFAF}"/>
              </a:ext>
            </a:extLst>
          </p:cNvPr>
          <p:cNvSpPr/>
          <p:nvPr/>
        </p:nvSpPr>
        <p:spPr>
          <a:xfrm>
            <a:off x="7367581" y="369868"/>
            <a:ext cx="3731242" cy="6276805"/>
          </a:xfrm>
          <a:prstGeom prst="round2DiagRect">
            <a:avLst>
              <a:gd name="adj1" fmla="val 18681"/>
              <a:gd name="adj2" fmla="val 0"/>
            </a:avLst>
          </a:prstGeom>
          <a:blipFill dpi="0" rotWithShape="1">
            <a:blip r:embed="rId3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it-IT" sz="24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Dopo la sconfitta </a:t>
            </a:r>
            <a:br>
              <a:rPr lang="it-IT" sz="24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</a:br>
            <a:r>
              <a:rPr lang="it-IT" sz="24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► C A G L I A R I:</a:t>
            </a:r>
          </a:p>
          <a:p>
            <a:endParaRPr lang="it-IT" sz="1400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r>
              <a:rPr lang="it-IT" sz="2000" b="1" spc="1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Anche oggi, nonostante non sia andata come speravamo, </a:t>
            </a:r>
          </a:p>
          <a:p>
            <a:r>
              <a:rPr lang="it-IT" sz="2000" b="1" spc="1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abbiamo mostrato </a:t>
            </a:r>
            <a:endParaRPr lang="it-IT" sz="2000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r>
              <a:rPr lang="it-IT" sz="2400" b="1" spc="100" dirty="0">
                <a:solidFill>
                  <a:srgbClr val="002060"/>
                </a:solidFill>
                <a:effectLst>
                  <a:glow rad="63500">
                    <a:srgbClr val="FFFF00"/>
                  </a:glow>
                </a:effectLst>
                <a:latin typeface="Franklin Gothic Demi Cond" panose="020B0706030402020204" pitchFamily="34" charset="0"/>
              </a:rPr>
              <a:t>GRINTA, </a:t>
            </a:r>
          </a:p>
          <a:p>
            <a:pPr>
              <a:lnSpc>
                <a:spcPts val="2080"/>
              </a:lnSpc>
              <a:spcBef>
                <a:spcPts val="400"/>
              </a:spcBef>
            </a:pPr>
            <a:r>
              <a:rPr lang="it-IT" sz="2400" b="1" spc="100" dirty="0">
                <a:solidFill>
                  <a:srgbClr val="002060"/>
                </a:solidFill>
                <a:effectLst>
                  <a:glow rad="63500">
                    <a:srgbClr val="FFFF00"/>
                  </a:glow>
                </a:effectLst>
                <a:latin typeface="Franklin Gothic Demi Cond" panose="020B0706030402020204" pitchFamily="34" charset="0"/>
              </a:rPr>
              <a:t>ORGANIZZAZIONE </a:t>
            </a:r>
            <a:r>
              <a:rPr lang="it-IT" sz="2000" b="1" spc="100" dirty="0">
                <a:solidFill>
                  <a:srgbClr val="002060"/>
                </a:solidFill>
                <a:effectLst>
                  <a:glow rad="63500">
                    <a:srgbClr val="FFFF00"/>
                  </a:glow>
                </a:effectLst>
                <a:latin typeface="Franklin Gothic Demi Cond" panose="020B0706030402020204" pitchFamily="34" charset="0"/>
              </a:rPr>
              <a:t>E</a:t>
            </a:r>
          </a:p>
          <a:p>
            <a:pPr>
              <a:lnSpc>
                <a:spcPts val="2080"/>
              </a:lnSpc>
              <a:spcBef>
                <a:spcPts val="400"/>
              </a:spcBef>
            </a:pPr>
            <a:r>
              <a:rPr lang="it-IT" sz="2400" b="1" spc="100" dirty="0">
                <a:solidFill>
                  <a:srgbClr val="002060"/>
                </a:solidFill>
                <a:effectLst>
                  <a:glow rad="63500">
                    <a:srgbClr val="FFFF00"/>
                  </a:glow>
                </a:effectLst>
                <a:latin typeface="Franklin Gothic Demi Cond" panose="020B0706030402020204" pitchFamily="34" charset="0"/>
              </a:rPr>
              <a:t>DETERMINAZIONE</a:t>
            </a:r>
            <a:br>
              <a:rPr lang="it-IT" sz="2400" b="1" spc="100" dirty="0">
                <a:solidFill>
                  <a:srgbClr val="002060"/>
                </a:solidFill>
                <a:effectLst>
                  <a:glow rad="63500">
                    <a:srgbClr val="FFFF00"/>
                  </a:glow>
                </a:effectLst>
                <a:latin typeface="Franklin Gothic Demi Cond" panose="020B0706030402020204" pitchFamily="34" charset="0"/>
              </a:rPr>
            </a:br>
            <a:r>
              <a:rPr lang="it-IT" sz="2000" b="1" spc="1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da vendere. </a:t>
            </a:r>
          </a:p>
          <a:p>
            <a:r>
              <a:rPr lang="it-IT" sz="2000" b="1" spc="1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Franklin Gothic Demi Cond" panose="020B0706030402020204" pitchFamily="34" charset="0"/>
              </a:rPr>
              <a:t>Questo </a:t>
            </a:r>
            <a:r>
              <a:rPr lang="it-IT" sz="2400" b="1" spc="1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Franklin Gothic Demi Cond" panose="020B0706030402020204" pitchFamily="34" charset="0"/>
              </a:rPr>
              <a:t>atteggiamento</a:t>
            </a:r>
            <a:r>
              <a:rPr lang="it-IT" sz="2000" b="1" spc="1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Franklin Gothic Demi Cond" panose="020B0706030402020204" pitchFamily="34" charset="0"/>
              </a:rPr>
              <a:t> </a:t>
            </a:r>
          </a:p>
          <a:p>
            <a:r>
              <a:rPr lang="it-IT" sz="2000" b="1" spc="1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Franklin Gothic Demi Cond" panose="020B0706030402020204" pitchFamily="34" charset="0"/>
              </a:rPr>
              <a:t>è la </a:t>
            </a:r>
            <a:r>
              <a:rPr lang="it-IT" sz="2400" b="1" spc="1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Franklin Gothic Demi Cond" panose="020B0706030402020204" pitchFamily="34" charset="0"/>
              </a:rPr>
              <a:t>nostra</a:t>
            </a:r>
            <a:r>
              <a:rPr lang="it-IT" sz="2000" b="1" spc="1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Franklin Gothic Demi Cond" panose="020B0706030402020204" pitchFamily="34" charset="0"/>
              </a:rPr>
              <a:t> forza: </a:t>
            </a:r>
          </a:p>
          <a:p>
            <a:r>
              <a:rPr lang="it-IT" sz="2000" b="1" spc="100" dirty="0">
                <a:solidFill>
                  <a:srgbClr val="FFFF00"/>
                </a:solidFill>
                <a:effectLst>
                  <a:glow rad="101600">
                    <a:srgbClr val="FF0066"/>
                  </a:glow>
                </a:effectLst>
                <a:latin typeface="Franklin Gothic Demi Cond" panose="020B0706030402020204" pitchFamily="34" charset="0"/>
              </a:rPr>
              <a:t>siamo una </a:t>
            </a:r>
            <a:r>
              <a:rPr lang="it-IT" sz="2400" b="1" spc="100" dirty="0">
                <a:solidFill>
                  <a:srgbClr val="FFFF00"/>
                </a:solidFill>
                <a:effectLst>
                  <a:glow rad="101600">
                    <a:srgbClr val="FF0066"/>
                  </a:glow>
                </a:effectLst>
                <a:latin typeface="Franklin Gothic Demi Cond" panose="020B0706030402020204" pitchFamily="34" charset="0"/>
              </a:rPr>
              <a:t>gruppo</a:t>
            </a:r>
            <a:r>
              <a:rPr lang="it-IT" sz="2000" b="1" spc="100" dirty="0">
                <a:solidFill>
                  <a:srgbClr val="FFFF00"/>
                </a:solidFill>
                <a:effectLst>
                  <a:glow rad="101600">
                    <a:srgbClr val="FF0066"/>
                  </a:glow>
                </a:effectLst>
                <a:latin typeface="Franklin Gothic Demi Cond" panose="020B0706030402020204" pitchFamily="34" charset="0"/>
              </a:rPr>
              <a:t> </a:t>
            </a:r>
            <a:br>
              <a:rPr lang="it-IT" sz="2000" b="1" spc="100" dirty="0">
                <a:solidFill>
                  <a:srgbClr val="FFFF00"/>
                </a:solidFill>
                <a:effectLst>
                  <a:glow rad="101600">
                    <a:srgbClr val="FF0066"/>
                  </a:glow>
                </a:effectLst>
                <a:latin typeface="Franklin Gothic Demi Cond" panose="020B0706030402020204" pitchFamily="34" charset="0"/>
              </a:rPr>
            </a:br>
            <a:r>
              <a:rPr lang="it-IT" sz="2000" b="1" spc="100" dirty="0">
                <a:solidFill>
                  <a:srgbClr val="FFFF00"/>
                </a:solidFill>
                <a:effectLst>
                  <a:glow rad="101600">
                    <a:srgbClr val="FF0066"/>
                  </a:glow>
                </a:effectLst>
                <a:latin typeface="Franklin Gothic Demi Cond" panose="020B0706030402020204" pitchFamily="34" charset="0"/>
              </a:rPr>
              <a:t>che </a:t>
            </a:r>
            <a:r>
              <a:rPr lang="it-IT" sz="2400" b="1" spc="100" dirty="0">
                <a:solidFill>
                  <a:srgbClr val="FFFF00"/>
                </a:solidFill>
                <a:effectLst>
                  <a:glow rad="101600">
                    <a:srgbClr val="FF0066"/>
                  </a:glow>
                </a:effectLst>
                <a:latin typeface="Franklin Gothic Demi Cond" panose="020B0706030402020204" pitchFamily="34" charset="0"/>
              </a:rPr>
              <a:t>non molla</a:t>
            </a:r>
            <a:r>
              <a:rPr lang="it-IT" sz="2000" b="1" spc="100" dirty="0">
                <a:solidFill>
                  <a:srgbClr val="FFFF00"/>
                </a:solidFill>
                <a:effectLst>
                  <a:glow rad="101600">
                    <a:srgbClr val="FF0066"/>
                  </a:glow>
                </a:effectLst>
                <a:latin typeface="Franklin Gothic Demi Cond" panose="020B0706030402020204" pitchFamily="34" charset="0"/>
              </a:rPr>
              <a:t>. </a:t>
            </a:r>
          </a:p>
          <a:p>
            <a:r>
              <a:rPr lang="it-IT" sz="2000" b="1" spc="1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Reset e </a:t>
            </a:r>
            <a:r>
              <a:rPr lang="it-IT" sz="2400" b="1" spc="1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ripartiamo</a:t>
            </a:r>
            <a:r>
              <a:rPr lang="it-IT" sz="2000" b="1" spc="1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</a:p>
          <a:p>
            <a:r>
              <a:rPr lang="it-IT" sz="2000" b="1" spc="100" dirty="0">
                <a:ln w="63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C00000"/>
                  </a:glow>
                </a:effectLst>
                <a:latin typeface="Franklin Gothic Demi Cond" panose="020B0706030402020204" pitchFamily="34" charset="0"/>
              </a:rPr>
              <a:t>come sempre.</a:t>
            </a:r>
          </a:p>
          <a:p>
            <a:pPr>
              <a:spcBef>
                <a:spcPts val="1000"/>
              </a:spcBef>
            </a:pPr>
            <a:r>
              <a:rPr lang="it-IT" sz="24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#Semprealmassimo</a:t>
            </a: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it-IT" b="1" spc="100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Rettangolo con due angoli in diagonale arrotondati 4">
            <a:extLst>
              <a:ext uri="{FF2B5EF4-FFF2-40B4-BE49-F238E27FC236}">
                <a16:creationId xmlns:a16="http://schemas.microsoft.com/office/drawing/2014/main" id="{948F282D-62FD-0879-BE7F-FF733117989C}"/>
              </a:ext>
            </a:extLst>
          </p:cNvPr>
          <p:cNvSpPr/>
          <p:nvPr/>
        </p:nvSpPr>
        <p:spPr>
          <a:xfrm>
            <a:off x="909343" y="5891522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6" name="Immagine 5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FBD608BA-B4F9-1ECF-039F-165C5CD7E8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" y="5934028"/>
            <a:ext cx="695836" cy="984915"/>
          </a:xfrm>
          <a:prstGeom prst="rect">
            <a:avLst/>
          </a:prstGeom>
        </p:spPr>
      </p:pic>
      <p:pic>
        <p:nvPicPr>
          <p:cNvPr id="3" name="Immagine 2" descr="Immagine che contiene simbolo, emblema, logo, Marchio&#10;&#10;Descrizione generata automaticamente">
            <a:extLst>
              <a:ext uri="{FF2B5EF4-FFF2-40B4-BE49-F238E27FC236}">
                <a16:creationId xmlns:a16="http://schemas.microsoft.com/office/drawing/2014/main" id="{3B2282A2-5430-C62B-EC42-2F6EB393C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2" y="1004935"/>
            <a:ext cx="1101099" cy="13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57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C1969C0A-D488-D9B1-141F-A04FFDDFF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59" y="231304"/>
            <a:ext cx="5705910" cy="657630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C04C95E-7B02-7B2C-51BC-F7B118048043}"/>
              </a:ext>
            </a:extLst>
          </p:cNvPr>
          <p:cNvSpPr/>
          <p:nvPr/>
        </p:nvSpPr>
        <p:spPr>
          <a:xfrm rot="20784502">
            <a:off x="1431910" y="1070785"/>
            <a:ext cx="4385562" cy="4897342"/>
          </a:xfrm>
          <a:prstGeom prst="rect">
            <a:avLst/>
          </a:prstGeom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B2BE07A2-DF09-3D19-F41D-07466849DCD0}"/>
              </a:ext>
            </a:extLst>
          </p:cNvPr>
          <p:cNvSpPr/>
          <p:nvPr/>
        </p:nvSpPr>
        <p:spPr>
          <a:xfrm>
            <a:off x="2957596" y="1717732"/>
            <a:ext cx="8059119" cy="421553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1333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056A6621-755E-2324-4C12-0201EB9BF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8"/>
          <a:stretch/>
        </p:blipFill>
        <p:spPr>
          <a:xfrm>
            <a:off x="3557259" y="259458"/>
            <a:ext cx="8231020" cy="5911288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47BEA1A-A230-4ABF-07E8-6316C178E8EB}"/>
              </a:ext>
            </a:extLst>
          </p:cNvPr>
          <p:cNvSpPr/>
          <p:nvPr/>
        </p:nvSpPr>
        <p:spPr>
          <a:xfrm>
            <a:off x="2944678" y="1720312"/>
            <a:ext cx="8059119" cy="4215539"/>
          </a:xfrm>
          <a:prstGeom prst="roundRect">
            <a:avLst/>
          </a:prstGeom>
          <a:noFill/>
          <a:ln w="1333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993FE85-B083-7637-60C4-DC4180AF88B3}"/>
              </a:ext>
            </a:extLst>
          </p:cNvPr>
          <p:cNvSpPr/>
          <p:nvPr/>
        </p:nvSpPr>
        <p:spPr>
          <a:xfrm>
            <a:off x="3591776" y="5989865"/>
            <a:ext cx="8059118" cy="1057246"/>
          </a:xfrm>
          <a:prstGeom prst="rect">
            <a:avLst/>
          </a:prstGeom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F118B0A-C62E-0ED5-D707-95A6524697A4}"/>
              </a:ext>
            </a:extLst>
          </p:cNvPr>
          <p:cNvSpPr/>
          <p:nvPr/>
        </p:nvSpPr>
        <p:spPr>
          <a:xfrm>
            <a:off x="7345661" y="6120270"/>
            <a:ext cx="34291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mazone BT" panose="03020702040507090A04" pitchFamily="66" charset="0"/>
              </a:rPr>
              <a:t>29 febbraio 2024</a:t>
            </a:r>
          </a:p>
        </p:txBody>
      </p:sp>
      <p:pic>
        <p:nvPicPr>
          <p:cNvPr id="7" name="Immagine 6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F4F7DBED-3570-7607-5F1E-285E4F1A6B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sp>
        <p:nvSpPr>
          <p:cNvPr id="12" name="Rettangolo con due angoli in diagonale arrotondati 11">
            <a:extLst>
              <a:ext uri="{FF2B5EF4-FFF2-40B4-BE49-F238E27FC236}">
                <a16:creationId xmlns:a16="http://schemas.microsoft.com/office/drawing/2014/main" id="{74CB344D-F7CE-A2B9-9039-6DB09A5EBC35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4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12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617E-6 3.1479E-6 L -0.25004 3.147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3213E-6 2.4152E-6 L 0.17597 0.4276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92" y="2137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8" grpId="0" animBg="1"/>
      <p:bldP spid="3" grpId="0" animBg="1"/>
      <p:bldP spid="12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4">
                <a:lumMod val="5000"/>
                <a:lumOff val="95000"/>
              </a:schemeClr>
            </a:gs>
            <a:gs pos="83000">
              <a:srgbClr val="FEB4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vestiti, giornale, Viso umano&#10;&#10;Descrizione generata automaticamente">
            <a:extLst>
              <a:ext uri="{FF2B5EF4-FFF2-40B4-BE49-F238E27FC236}">
                <a16:creationId xmlns:a16="http://schemas.microsoft.com/office/drawing/2014/main" id="{07606421-05B9-3619-0133-2E952699F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2" y="930275"/>
            <a:ext cx="4153786" cy="478741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DBA807-F46C-E330-0A5F-D263A34ADAD6}"/>
              </a:ext>
            </a:extLst>
          </p:cNvPr>
          <p:cNvSpPr txBox="1"/>
          <p:nvPr/>
        </p:nvSpPr>
        <p:spPr>
          <a:xfrm>
            <a:off x="4010187" y="6086267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SORPRESA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1B8DDDC-133F-6EFE-BF3A-DDA249C024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69989" y="4936074"/>
            <a:ext cx="1196702" cy="598351"/>
          </a:xfrm>
          <a:prstGeom prst="rect">
            <a:avLst/>
          </a:prstGeom>
        </p:spPr>
      </p:pic>
      <p:pic>
        <p:nvPicPr>
          <p:cNvPr id="15" name="Immagine 1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F226BF55-C585-CEBB-7277-C97E2410D2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3" y="5925810"/>
            <a:ext cx="695836" cy="984915"/>
          </a:xfrm>
          <a:prstGeom prst="rect">
            <a:avLst/>
          </a:prstGeom>
        </p:spPr>
      </p:pic>
      <p:pic>
        <p:nvPicPr>
          <p:cNvPr id="18" name="Immagine 17" descr="Immagine che contiene testo, vestiti, schermata, Viso umano&#10;&#10;Descrizione generata automaticamente">
            <a:extLst>
              <a:ext uri="{FF2B5EF4-FFF2-40B4-BE49-F238E27FC236}">
                <a16:creationId xmlns:a16="http://schemas.microsoft.com/office/drawing/2014/main" id="{49AED399-6078-F90E-E53B-B7AD90B4C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3" r="16762"/>
          <a:stretch>
            <a:fillRect/>
          </a:stretch>
        </p:blipFill>
        <p:spPr>
          <a:xfrm>
            <a:off x="3032149" y="1717823"/>
            <a:ext cx="6854117" cy="3420775"/>
          </a:xfrm>
          <a:custGeom>
            <a:avLst/>
            <a:gdLst>
              <a:gd name="connsiteX0" fmla="*/ 3330226 w 7538542"/>
              <a:gd name="connsiteY0" fmla="*/ 52 h 3762360"/>
              <a:gd name="connsiteX1" fmla="*/ 7456074 w 7538542"/>
              <a:gd name="connsiteY1" fmla="*/ 538481 h 3762360"/>
              <a:gd name="connsiteX2" fmla="*/ 7538542 w 7538542"/>
              <a:gd name="connsiteY2" fmla="*/ 3058017 h 3762360"/>
              <a:gd name="connsiteX3" fmla="*/ 4880769 w 7538542"/>
              <a:gd name="connsiteY3" fmla="*/ 3740550 h 3762360"/>
              <a:gd name="connsiteX4" fmla="*/ 4703688 w 7538542"/>
              <a:gd name="connsiteY4" fmla="*/ 3762360 h 3762360"/>
              <a:gd name="connsiteX5" fmla="*/ 2202540 w 7538542"/>
              <a:gd name="connsiteY5" fmla="*/ 3762360 h 3762360"/>
              <a:gd name="connsiteX6" fmla="*/ 2147325 w 7538542"/>
              <a:gd name="connsiteY6" fmla="*/ 3756786 h 3762360"/>
              <a:gd name="connsiteX7" fmla="*/ 215353 w 7538542"/>
              <a:gd name="connsiteY7" fmla="*/ 3400290 h 3762360"/>
              <a:gd name="connsiteX8" fmla="*/ 0 w 7538542"/>
              <a:gd name="connsiteY8" fmla="*/ 3347714 h 3762360"/>
              <a:gd name="connsiteX9" fmla="*/ 0 w 7538542"/>
              <a:gd name="connsiteY9" fmla="*/ 451627 h 3762360"/>
              <a:gd name="connsiteX10" fmla="*/ 219934 w 7538542"/>
              <a:gd name="connsiteY10" fmla="*/ 397547 h 3762360"/>
              <a:gd name="connsiteX11" fmla="*/ 3330226 w 7538542"/>
              <a:gd name="connsiteY11" fmla="*/ 52 h 376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38542" h="3762360">
                <a:moveTo>
                  <a:pt x="3330226" y="52"/>
                </a:moveTo>
                <a:cubicBezTo>
                  <a:pt x="4623463" y="3996"/>
                  <a:pt x="5836716" y="232216"/>
                  <a:pt x="7456074" y="538481"/>
                </a:cubicBezTo>
                <a:cubicBezTo>
                  <a:pt x="7483814" y="1378242"/>
                  <a:pt x="7510803" y="2218255"/>
                  <a:pt x="7538542" y="3058017"/>
                </a:cubicBezTo>
                <a:cubicBezTo>
                  <a:pt x="6580703" y="3380297"/>
                  <a:pt x="5737042" y="3615948"/>
                  <a:pt x="4880769" y="3740550"/>
                </a:cubicBezTo>
                <a:lnTo>
                  <a:pt x="4703688" y="3762360"/>
                </a:lnTo>
                <a:lnTo>
                  <a:pt x="2202540" y="3762360"/>
                </a:lnTo>
                <a:lnTo>
                  <a:pt x="2147325" y="3756786"/>
                </a:lnTo>
                <a:cubicBezTo>
                  <a:pt x="1559159" y="3685667"/>
                  <a:pt x="923557" y="3568451"/>
                  <a:pt x="215353" y="3400290"/>
                </a:cubicBezTo>
                <a:lnTo>
                  <a:pt x="0" y="3347714"/>
                </a:lnTo>
                <a:lnTo>
                  <a:pt x="0" y="451627"/>
                </a:lnTo>
                <a:lnTo>
                  <a:pt x="219934" y="397547"/>
                </a:lnTo>
                <a:cubicBezTo>
                  <a:pt x="1420497" y="111340"/>
                  <a:pt x="2396222" y="-2796"/>
                  <a:pt x="3330226" y="52"/>
                </a:cubicBezTo>
                <a:close/>
              </a:path>
            </a:pathLst>
          </a:cu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AD2A55B-52F3-2869-A2C1-83B3CD35E4CF}"/>
              </a:ext>
            </a:extLst>
          </p:cNvPr>
          <p:cNvSpPr/>
          <p:nvPr/>
        </p:nvSpPr>
        <p:spPr>
          <a:xfrm>
            <a:off x="3207825" y="1731519"/>
            <a:ext cx="6556567" cy="1417965"/>
          </a:xfrm>
          <a:custGeom>
            <a:avLst/>
            <a:gdLst>
              <a:gd name="connsiteX0" fmla="*/ 0 w 7383958"/>
              <a:gd name="connsiteY0" fmla="*/ 0 h 1102424"/>
              <a:gd name="connsiteX1" fmla="*/ 7383958 w 7383958"/>
              <a:gd name="connsiteY1" fmla="*/ 0 h 1102424"/>
              <a:gd name="connsiteX2" fmla="*/ 7383958 w 7383958"/>
              <a:gd name="connsiteY2" fmla="*/ 1102424 h 1102424"/>
              <a:gd name="connsiteX3" fmla="*/ 0 w 7383958"/>
              <a:gd name="connsiteY3" fmla="*/ 1102424 h 1102424"/>
              <a:gd name="connsiteX4" fmla="*/ 0 w 7383958"/>
              <a:gd name="connsiteY4" fmla="*/ 0 h 1102424"/>
              <a:gd name="connsiteX0" fmla="*/ 0 w 7383958"/>
              <a:gd name="connsiteY0" fmla="*/ 0 h 1102424"/>
              <a:gd name="connsiteX1" fmla="*/ 7383958 w 7383958"/>
              <a:gd name="connsiteY1" fmla="*/ 287676 h 1102424"/>
              <a:gd name="connsiteX2" fmla="*/ 7383958 w 7383958"/>
              <a:gd name="connsiteY2" fmla="*/ 1102424 h 1102424"/>
              <a:gd name="connsiteX3" fmla="*/ 0 w 7383958"/>
              <a:gd name="connsiteY3" fmla="*/ 1102424 h 1102424"/>
              <a:gd name="connsiteX4" fmla="*/ 0 w 7383958"/>
              <a:gd name="connsiteY4" fmla="*/ 0 h 1102424"/>
              <a:gd name="connsiteX0" fmla="*/ 0 w 7383958"/>
              <a:gd name="connsiteY0" fmla="*/ 262929 h 1365353"/>
              <a:gd name="connsiteX1" fmla="*/ 7383958 w 7383958"/>
              <a:gd name="connsiteY1" fmla="*/ 550605 h 1365353"/>
              <a:gd name="connsiteX2" fmla="*/ 7383958 w 7383958"/>
              <a:gd name="connsiteY2" fmla="*/ 1365353 h 1365353"/>
              <a:gd name="connsiteX3" fmla="*/ 0 w 7383958"/>
              <a:gd name="connsiteY3" fmla="*/ 1365353 h 1365353"/>
              <a:gd name="connsiteX4" fmla="*/ 0 w 7383958"/>
              <a:gd name="connsiteY4" fmla="*/ 262929 h 1365353"/>
              <a:gd name="connsiteX0" fmla="*/ 0 w 7383958"/>
              <a:gd name="connsiteY0" fmla="*/ 434561 h 1536985"/>
              <a:gd name="connsiteX1" fmla="*/ 7383958 w 7383958"/>
              <a:gd name="connsiteY1" fmla="*/ 722237 h 1536985"/>
              <a:gd name="connsiteX2" fmla="*/ 7383958 w 7383958"/>
              <a:gd name="connsiteY2" fmla="*/ 1536985 h 1536985"/>
              <a:gd name="connsiteX3" fmla="*/ 0 w 7383958"/>
              <a:gd name="connsiteY3" fmla="*/ 1536985 h 1536985"/>
              <a:gd name="connsiteX4" fmla="*/ 0 w 7383958"/>
              <a:gd name="connsiteY4" fmla="*/ 434561 h 1536985"/>
              <a:gd name="connsiteX0" fmla="*/ 0 w 7383958"/>
              <a:gd name="connsiteY0" fmla="*/ 434561 h 1536985"/>
              <a:gd name="connsiteX1" fmla="*/ 7383958 w 7383958"/>
              <a:gd name="connsiteY1" fmla="*/ 722237 h 1536985"/>
              <a:gd name="connsiteX2" fmla="*/ 7383958 w 7383958"/>
              <a:gd name="connsiteY2" fmla="*/ 1536985 h 1536985"/>
              <a:gd name="connsiteX3" fmla="*/ 0 w 7383958"/>
              <a:gd name="connsiteY3" fmla="*/ 1536985 h 1536985"/>
              <a:gd name="connsiteX4" fmla="*/ 0 w 7383958"/>
              <a:gd name="connsiteY4" fmla="*/ 434561 h 1536985"/>
              <a:gd name="connsiteX0" fmla="*/ 0 w 7383958"/>
              <a:gd name="connsiteY0" fmla="*/ 463002 h 1512151"/>
              <a:gd name="connsiteX1" fmla="*/ 7383958 w 7383958"/>
              <a:gd name="connsiteY1" fmla="*/ 697403 h 1512151"/>
              <a:gd name="connsiteX2" fmla="*/ 7383958 w 7383958"/>
              <a:gd name="connsiteY2" fmla="*/ 1512151 h 1512151"/>
              <a:gd name="connsiteX3" fmla="*/ 0 w 7383958"/>
              <a:gd name="connsiteY3" fmla="*/ 1512151 h 1512151"/>
              <a:gd name="connsiteX4" fmla="*/ 0 w 7383958"/>
              <a:gd name="connsiteY4" fmla="*/ 463002 h 1512151"/>
              <a:gd name="connsiteX0" fmla="*/ 20548 w 7383958"/>
              <a:gd name="connsiteY0" fmla="*/ 523699 h 1466300"/>
              <a:gd name="connsiteX1" fmla="*/ 7383958 w 7383958"/>
              <a:gd name="connsiteY1" fmla="*/ 651552 h 1466300"/>
              <a:gd name="connsiteX2" fmla="*/ 7383958 w 7383958"/>
              <a:gd name="connsiteY2" fmla="*/ 1466300 h 1466300"/>
              <a:gd name="connsiteX3" fmla="*/ 0 w 7383958"/>
              <a:gd name="connsiteY3" fmla="*/ 1466300 h 1466300"/>
              <a:gd name="connsiteX4" fmla="*/ 20548 w 7383958"/>
              <a:gd name="connsiteY4" fmla="*/ 523699 h 1466300"/>
              <a:gd name="connsiteX0" fmla="*/ 20548 w 7383958"/>
              <a:gd name="connsiteY0" fmla="*/ 530626 h 1473227"/>
              <a:gd name="connsiteX1" fmla="*/ 7383958 w 7383958"/>
              <a:gd name="connsiteY1" fmla="*/ 658479 h 1473227"/>
              <a:gd name="connsiteX2" fmla="*/ 7383958 w 7383958"/>
              <a:gd name="connsiteY2" fmla="*/ 1473227 h 1473227"/>
              <a:gd name="connsiteX3" fmla="*/ 0 w 7383958"/>
              <a:gd name="connsiteY3" fmla="*/ 1473227 h 1473227"/>
              <a:gd name="connsiteX4" fmla="*/ 20548 w 7383958"/>
              <a:gd name="connsiteY4" fmla="*/ 530626 h 1473227"/>
              <a:gd name="connsiteX0" fmla="*/ 20548 w 7383958"/>
              <a:gd name="connsiteY0" fmla="*/ 470503 h 1413104"/>
              <a:gd name="connsiteX1" fmla="*/ 7383958 w 7383958"/>
              <a:gd name="connsiteY1" fmla="*/ 704906 h 1413104"/>
              <a:gd name="connsiteX2" fmla="*/ 7383958 w 7383958"/>
              <a:gd name="connsiteY2" fmla="*/ 1413104 h 1413104"/>
              <a:gd name="connsiteX3" fmla="*/ 0 w 7383958"/>
              <a:gd name="connsiteY3" fmla="*/ 1413104 h 1413104"/>
              <a:gd name="connsiteX4" fmla="*/ 20548 w 7383958"/>
              <a:gd name="connsiteY4" fmla="*/ 470503 h 1413104"/>
              <a:gd name="connsiteX0" fmla="*/ 20548 w 7383958"/>
              <a:gd name="connsiteY0" fmla="*/ 524394 h 1466995"/>
              <a:gd name="connsiteX1" fmla="*/ 7363410 w 7383958"/>
              <a:gd name="connsiteY1" fmla="*/ 662902 h 1466995"/>
              <a:gd name="connsiteX2" fmla="*/ 7383958 w 7383958"/>
              <a:gd name="connsiteY2" fmla="*/ 1466995 h 1466995"/>
              <a:gd name="connsiteX3" fmla="*/ 0 w 7383958"/>
              <a:gd name="connsiteY3" fmla="*/ 1466995 h 1466995"/>
              <a:gd name="connsiteX4" fmla="*/ 20548 w 7383958"/>
              <a:gd name="connsiteY4" fmla="*/ 524394 h 1466995"/>
              <a:gd name="connsiteX0" fmla="*/ 20548 w 7383958"/>
              <a:gd name="connsiteY0" fmla="*/ 527913 h 1470514"/>
              <a:gd name="connsiteX1" fmla="*/ 7363410 w 7383958"/>
              <a:gd name="connsiteY1" fmla="*/ 666421 h 1470514"/>
              <a:gd name="connsiteX2" fmla="*/ 7383958 w 7383958"/>
              <a:gd name="connsiteY2" fmla="*/ 1470514 h 1470514"/>
              <a:gd name="connsiteX3" fmla="*/ 0 w 7383958"/>
              <a:gd name="connsiteY3" fmla="*/ 1470514 h 1470514"/>
              <a:gd name="connsiteX4" fmla="*/ 20548 w 7383958"/>
              <a:gd name="connsiteY4" fmla="*/ 527913 h 147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3958" h="1470514">
                <a:moveTo>
                  <a:pt x="20548" y="527913"/>
                </a:moveTo>
                <a:cubicBezTo>
                  <a:pt x="1742127" y="57585"/>
                  <a:pt x="3987690" y="-436339"/>
                  <a:pt x="7363410" y="666421"/>
                </a:cubicBezTo>
                <a:lnTo>
                  <a:pt x="7383958" y="1470514"/>
                </a:lnTo>
                <a:lnTo>
                  <a:pt x="0" y="1470514"/>
                </a:lnTo>
                <a:lnTo>
                  <a:pt x="20548" y="527913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58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0"/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DAF7F31-36C6-0746-FD3F-287D9CE06A6E}"/>
              </a:ext>
            </a:extLst>
          </p:cNvPr>
          <p:cNvGrpSpPr/>
          <p:nvPr/>
        </p:nvGrpSpPr>
        <p:grpSpPr>
          <a:xfrm>
            <a:off x="2867095" y="765078"/>
            <a:ext cx="7566679" cy="1731169"/>
            <a:chOff x="3391111" y="2335841"/>
            <a:chExt cx="7566679" cy="1731169"/>
          </a:xfrm>
        </p:grpSpPr>
        <p:sp>
          <p:nvSpPr>
            <p:cNvPr id="2" name="Rettangolo con due angoli in diagonale arrotondati 1">
              <a:extLst>
                <a:ext uri="{FF2B5EF4-FFF2-40B4-BE49-F238E27FC236}">
                  <a16:creationId xmlns:a16="http://schemas.microsoft.com/office/drawing/2014/main" id="{66AD9853-024F-BF7F-B2FF-A9C3534B0E42}"/>
                </a:ext>
              </a:extLst>
            </p:cNvPr>
            <p:cNvSpPr/>
            <p:nvPr/>
          </p:nvSpPr>
          <p:spPr>
            <a:xfrm>
              <a:off x="5818614" y="2540052"/>
              <a:ext cx="5139176" cy="141796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EE6C">
                <a:alpha val="93000"/>
              </a:srgbClr>
            </a:solidFill>
          </p:spPr>
          <p:txBody>
            <a:bodyPr wrap="square" lIns="252000" tIns="0" rIns="252000" bIns="0">
              <a:noAutofit/>
            </a:bodyPr>
            <a:lstStyle/>
            <a:p>
              <a:pPr algn="ctr"/>
              <a:endParaRPr lang="it-IT" sz="3200" b="1" cap="none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endParaRPr>
            </a:p>
          </p:txBody>
        </p:sp>
        <p:sp>
          <p:nvSpPr>
            <p:cNvPr id="3" name="Rettangolo con due angoli in diagonale arrotondati 2">
              <a:extLst>
                <a:ext uri="{FF2B5EF4-FFF2-40B4-BE49-F238E27FC236}">
                  <a16:creationId xmlns:a16="http://schemas.microsoft.com/office/drawing/2014/main" id="{F9A9FCB7-A6AC-7D00-AE6F-A14F87D351E5}"/>
                </a:ext>
              </a:extLst>
            </p:cNvPr>
            <p:cNvSpPr/>
            <p:nvPr/>
          </p:nvSpPr>
          <p:spPr>
            <a:xfrm>
              <a:off x="3391111" y="2335841"/>
              <a:ext cx="7497026" cy="1731169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</p:spPr>
          <p:txBody>
            <a:bodyPr wrap="square" lIns="252000" tIns="0" rIns="252000" bIns="0">
              <a:spAutoFit/>
            </a:bodyPr>
            <a:lstStyle/>
            <a:p>
              <a:pPr algn="r"/>
              <a:r>
                <a:rPr lang="it-IT" sz="4000" b="1" cap="none" spc="50" dirty="0">
                  <a:ln w="2857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innerShdw blurRad="63500" dist="139700" dir="14400000">
                      <a:prstClr val="black">
                        <a:alpha val="50000"/>
                      </a:prstClr>
                    </a:innerShdw>
                  </a:effectLst>
                  <a:latin typeface="American Captain Eternal" panose="02000503030000020004" pitchFamily="50" charset="0"/>
                </a:rPr>
                <a:t>Obiettivi </a:t>
              </a:r>
              <a:br>
                <a:rPr lang="it-IT" sz="4000" b="1" cap="none" spc="50" dirty="0">
                  <a:ln w="2857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innerShdw blurRad="63500" dist="139700" dir="14400000">
                      <a:prstClr val="black">
                        <a:alpha val="50000"/>
                      </a:prstClr>
                    </a:innerShdw>
                  </a:effectLst>
                  <a:latin typeface="American Captain Eternal" panose="02000503030000020004" pitchFamily="50" charset="0"/>
                </a:rPr>
              </a:br>
              <a:r>
                <a:rPr lang="it-IT" sz="4000" b="1" cap="none" spc="50" dirty="0">
                  <a:ln w="2857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innerShdw blurRad="63500" dist="139700" dir="14400000">
                      <a:prstClr val="black">
                        <a:alpha val="50000"/>
                      </a:prstClr>
                    </a:innerShdw>
                  </a:effectLst>
                  <a:latin typeface="American Captain Eternal" panose="02000503030000020004" pitchFamily="50" charset="0"/>
                </a:rPr>
                <a:t>&amp; Motivazioni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6BFEB6B2-406A-4BD3-CA35-63013C9D478B}"/>
              </a:ext>
            </a:extLst>
          </p:cNvPr>
          <p:cNvGrpSpPr/>
          <p:nvPr/>
        </p:nvGrpSpPr>
        <p:grpSpPr>
          <a:xfrm>
            <a:off x="2941827" y="4668303"/>
            <a:ext cx="8537171" cy="1417964"/>
            <a:chOff x="3664330" y="3821112"/>
            <a:chExt cx="7580265" cy="865584"/>
          </a:xfrm>
        </p:grpSpPr>
        <p:sp>
          <p:nvSpPr>
            <p:cNvPr id="4" name="Rettangolo con due angoli in diagonale arrotondati 3">
              <a:extLst>
                <a:ext uri="{FF2B5EF4-FFF2-40B4-BE49-F238E27FC236}">
                  <a16:creationId xmlns:a16="http://schemas.microsoft.com/office/drawing/2014/main" id="{EC1E8EDF-C101-2686-673D-6F61DF56567D}"/>
                </a:ext>
              </a:extLst>
            </p:cNvPr>
            <p:cNvSpPr/>
            <p:nvPr/>
          </p:nvSpPr>
          <p:spPr>
            <a:xfrm>
              <a:off x="3664330" y="3894993"/>
              <a:ext cx="7497026" cy="69246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>
                <a:alpha val="93000"/>
              </a:srgbClr>
            </a:solidFill>
          </p:spPr>
          <p:txBody>
            <a:bodyPr wrap="square" lIns="252000" tIns="0" rIns="252000" bIns="0">
              <a:spAutoFit/>
            </a:bodyPr>
            <a:lstStyle/>
            <a:p>
              <a:pPr algn="ctr"/>
              <a:endParaRPr lang="it-IT" sz="3200" b="1" cap="none" spc="5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139700" dir="14400000">
                    <a:prstClr val="black">
                      <a:alpha val="50000"/>
                    </a:prstClr>
                  </a:innerShdw>
                </a:effectLst>
                <a:latin typeface="American Captain Eternal" panose="02000503030000020004" pitchFamily="50" charset="0"/>
              </a:endParaRPr>
            </a:p>
          </p:txBody>
        </p:sp>
        <p:sp>
          <p:nvSpPr>
            <p:cNvPr id="5" name="Rettangolo con due angoli in diagonale arrotondati 4">
              <a:extLst>
                <a:ext uri="{FF2B5EF4-FFF2-40B4-BE49-F238E27FC236}">
                  <a16:creationId xmlns:a16="http://schemas.microsoft.com/office/drawing/2014/main" id="{BEE93930-F4F4-90CD-82AB-E73355BD6162}"/>
                </a:ext>
              </a:extLst>
            </p:cNvPr>
            <p:cNvSpPr/>
            <p:nvPr/>
          </p:nvSpPr>
          <p:spPr>
            <a:xfrm>
              <a:off x="3747569" y="3821112"/>
              <a:ext cx="7497026" cy="865584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</p:spPr>
          <p:txBody>
            <a:bodyPr wrap="square" lIns="252000" tIns="0" rIns="252000" bIns="0">
              <a:noAutofit/>
            </a:bodyPr>
            <a:lstStyle/>
            <a:p>
              <a:pPr algn="ctr"/>
              <a:r>
                <a:rPr lang="it-IT" sz="5400" b="1" cap="none" spc="50" dirty="0">
                  <a:ln w="28575" cmpd="sng">
                    <a:solidFill>
                      <a:srgbClr val="FF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innerShdw blurRad="63500" dist="139700" dir="14400000">
                      <a:srgbClr val="00B0F0">
                        <a:alpha val="50000"/>
                      </a:srgbClr>
                    </a:innerShdw>
                  </a:effectLst>
                  <a:latin typeface="American Captain Eternal" panose="02000503030000020004" pitchFamily="50" charset="0"/>
                </a:rPr>
                <a:t>Squadra &amp; Tifoseria</a:t>
              </a:r>
            </a:p>
          </p:txBody>
        </p:sp>
      </p:grpSp>
      <p:sp>
        <p:nvSpPr>
          <p:cNvPr id="12" name="Freccia circolare in giù 11">
            <a:extLst>
              <a:ext uri="{FF2B5EF4-FFF2-40B4-BE49-F238E27FC236}">
                <a16:creationId xmlns:a16="http://schemas.microsoft.com/office/drawing/2014/main" id="{37A742C7-BA81-5777-B3E8-A25151C17695}"/>
              </a:ext>
            </a:extLst>
          </p:cNvPr>
          <p:cNvSpPr/>
          <p:nvPr/>
        </p:nvSpPr>
        <p:spPr>
          <a:xfrm rot="5604706" flipH="1">
            <a:off x="9041853" y="2167237"/>
            <a:ext cx="2716368" cy="1111605"/>
          </a:xfrm>
          <a:prstGeom prst="curvedDownArrow">
            <a:avLst/>
          </a:prstGeom>
          <a:solidFill>
            <a:srgbClr val="FFC000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Freccia circolare in giù 12">
            <a:extLst>
              <a:ext uri="{FF2B5EF4-FFF2-40B4-BE49-F238E27FC236}">
                <a16:creationId xmlns:a16="http://schemas.microsoft.com/office/drawing/2014/main" id="{09B5E11F-E68E-DEAA-E81D-81A31EB59054}"/>
              </a:ext>
            </a:extLst>
          </p:cNvPr>
          <p:cNvSpPr/>
          <p:nvPr/>
        </p:nvSpPr>
        <p:spPr>
          <a:xfrm rot="5604706" flipV="1">
            <a:off x="2144186" y="4581081"/>
            <a:ext cx="1224876" cy="830981"/>
          </a:xfrm>
          <a:prstGeom prst="curved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A27A2C-7A1B-E8A5-07CC-6BF7953CAE8C}"/>
              </a:ext>
            </a:extLst>
          </p:cNvPr>
          <p:cNvSpPr txBox="1"/>
          <p:nvPr/>
        </p:nvSpPr>
        <p:spPr>
          <a:xfrm rot="16200000">
            <a:off x="-1860672" y="3069901"/>
            <a:ext cx="5089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3600" b="0" i="0" u="none" strike="noStrike" kern="1200" cap="none" spc="10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70C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Nicola </a:t>
            </a:r>
          </a:p>
          <a:p>
            <a:pPr algn="r"/>
            <a:r>
              <a:rPr kumimoji="0" lang="it-IT" sz="3600" b="0" i="0" u="none" strike="noStrike" kern="1200" cap="none" spc="10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77800">
                    <a:srgbClr val="0070C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MOTIVATORE</a:t>
            </a:r>
            <a:endParaRPr lang="it-IT" sz="1400" spc="100" dirty="0">
              <a:effectLst>
                <a:glow rad="177800">
                  <a:srgbClr val="0070C0">
                    <a:alpha val="78000"/>
                  </a:srgbClr>
                </a:glow>
                <a:innerShdw blurRad="114300">
                  <a:srgbClr val="FFFF00"/>
                </a:innerShdw>
              </a:effectLst>
            </a:endParaRPr>
          </a:p>
        </p:txBody>
      </p:sp>
      <p:pic>
        <p:nvPicPr>
          <p:cNvPr id="27" name="Immagine 26" descr="Immagine che contiene logo, Elementi grafici, simbolo, Carattere&#10;&#10;Descrizione generata automaticamente">
            <a:extLst>
              <a:ext uri="{FF2B5EF4-FFF2-40B4-BE49-F238E27FC236}">
                <a16:creationId xmlns:a16="http://schemas.microsoft.com/office/drawing/2014/main" id="{ED24604F-72F2-B7B5-90E9-993DA9A26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1" t="2097" r="32730" b="66148"/>
          <a:stretch>
            <a:fillRect/>
          </a:stretch>
        </p:blipFill>
        <p:spPr>
          <a:xfrm>
            <a:off x="3548510" y="1263381"/>
            <a:ext cx="1363850" cy="1327702"/>
          </a:xfrm>
          <a:custGeom>
            <a:avLst/>
            <a:gdLst>
              <a:gd name="connsiteX0" fmla="*/ 681925 w 1363850"/>
              <a:gd name="connsiteY0" fmla="*/ 0 h 1327702"/>
              <a:gd name="connsiteX1" fmla="*/ 1363850 w 1363850"/>
              <a:gd name="connsiteY1" fmla="*/ 663851 h 1327702"/>
              <a:gd name="connsiteX2" fmla="*/ 681925 w 1363850"/>
              <a:gd name="connsiteY2" fmla="*/ 1327702 h 1327702"/>
              <a:gd name="connsiteX3" fmla="*/ 0 w 1363850"/>
              <a:gd name="connsiteY3" fmla="*/ 663851 h 1327702"/>
              <a:gd name="connsiteX4" fmla="*/ 681925 w 1363850"/>
              <a:gd name="connsiteY4" fmla="*/ 0 h 132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850" h="1327702">
                <a:moveTo>
                  <a:pt x="681925" y="0"/>
                </a:moveTo>
                <a:cubicBezTo>
                  <a:pt x="1058542" y="0"/>
                  <a:pt x="1363850" y="297216"/>
                  <a:pt x="1363850" y="663851"/>
                </a:cubicBezTo>
                <a:cubicBezTo>
                  <a:pt x="1363850" y="1030486"/>
                  <a:pt x="1058542" y="1327702"/>
                  <a:pt x="681925" y="1327702"/>
                </a:cubicBezTo>
                <a:cubicBezTo>
                  <a:pt x="305308" y="1327702"/>
                  <a:pt x="0" y="1030486"/>
                  <a:pt x="0" y="663851"/>
                </a:cubicBezTo>
                <a:cubicBezTo>
                  <a:pt x="0" y="297216"/>
                  <a:pt x="305308" y="0"/>
                  <a:pt x="681925" y="0"/>
                </a:cubicBezTo>
                <a:close/>
              </a:path>
            </a:pathLst>
          </a:custGeom>
        </p:spPr>
      </p:pic>
      <p:pic>
        <p:nvPicPr>
          <p:cNvPr id="26" name="Immagine 25" descr="Immagine che contiene logo, Elementi grafici, simbolo, Carattere&#10;&#10;Descrizione generata automaticamente">
            <a:extLst>
              <a:ext uri="{FF2B5EF4-FFF2-40B4-BE49-F238E27FC236}">
                <a16:creationId xmlns:a16="http://schemas.microsoft.com/office/drawing/2014/main" id="{AF4454A8-5689-BD55-C460-115339C83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1456" r="63365" b="66789"/>
          <a:stretch>
            <a:fillRect/>
          </a:stretch>
        </p:blipFill>
        <p:spPr>
          <a:xfrm>
            <a:off x="2014073" y="1665262"/>
            <a:ext cx="1363850" cy="1327702"/>
          </a:xfrm>
          <a:custGeom>
            <a:avLst/>
            <a:gdLst>
              <a:gd name="connsiteX0" fmla="*/ 681925 w 1363850"/>
              <a:gd name="connsiteY0" fmla="*/ 0 h 1327702"/>
              <a:gd name="connsiteX1" fmla="*/ 1363850 w 1363850"/>
              <a:gd name="connsiteY1" fmla="*/ 663851 h 1327702"/>
              <a:gd name="connsiteX2" fmla="*/ 681925 w 1363850"/>
              <a:gd name="connsiteY2" fmla="*/ 1327702 h 1327702"/>
              <a:gd name="connsiteX3" fmla="*/ 0 w 1363850"/>
              <a:gd name="connsiteY3" fmla="*/ 663851 h 1327702"/>
              <a:gd name="connsiteX4" fmla="*/ 681925 w 1363850"/>
              <a:gd name="connsiteY4" fmla="*/ 0 h 132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850" h="1327702">
                <a:moveTo>
                  <a:pt x="681925" y="0"/>
                </a:moveTo>
                <a:cubicBezTo>
                  <a:pt x="1058542" y="0"/>
                  <a:pt x="1363850" y="297216"/>
                  <a:pt x="1363850" y="663851"/>
                </a:cubicBezTo>
                <a:cubicBezTo>
                  <a:pt x="1363850" y="1030486"/>
                  <a:pt x="1058542" y="1327702"/>
                  <a:pt x="681925" y="1327702"/>
                </a:cubicBezTo>
                <a:cubicBezTo>
                  <a:pt x="305308" y="1327702"/>
                  <a:pt x="0" y="1030486"/>
                  <a:pt x="0" y="663851"/>
                </a:cubicBezTo>
                <a:cubicBezTo>
                  <a:pt x="0" y="297216"/>
                  <a:pt x="305308" y="0"/>
                  <a:pt x="681925" y="0"/>
                </a:cubicBezTo>
                <a:close/>
              </a:path>
            </a:pathLst>
          </a:custGeom>
        </p:spPr>
      </p:pic>
      <p:sp>
        <p:nvSpPr>
          <p:cNvPr id="10" name="Rettangolo con due angoli in diagonale arrotondati 9">
            <a:extLst>
              <a:ext uri="{FF2B5EF4-FFF2-40B4-BE49-F238E27FC236}">
                <a16:creationId xmlns:a16="http://schemas.microsoft.com/office/drawing/2014/main" id="{820899A1-5399-8B19-23A2-1F61A0F1C6CB}"/>
              </a:ext>
            </a:extLst>
          </p:cNvPr>
          <p:cNvSpPr/>
          <p:nvPr/>
        </p:nvSpPr>
        <p:spPr>
          <a:xfrm>
            <a:off x="1032149" y="6184578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7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9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517E-6 -2.30665E-7 L 0.46227 -0.242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4" y="-12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46227 -0.24265 L 1.61837E-6 -3.78109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56" y="1241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6" grpId="0"/>
      <p:bldP spid="10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4">
            <a:extLst>
              <a:ext uri="{FF2B5EF4-FFF2-40B4-BE49-F238E27FC236}">
                <a16:creationId xmlns:a16="http://schemas.microsoft.com/office/drawing/2014/main" id="{3E70AB8A-5573-189D-E338-3113D92E8C80}"/>
              </a:ext>
            </a:extLst>
          </p:cNvPr>
          <p:cNvSpPr/>
          <p:nvPr/>
        </p:nvSpPr>
        <p:spPr>
          <a:xfrm>
            <a:off x="3716573" y="236191"/>
            <a:ext cx="8666293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86577FBC-E88E-7C58-A2BA-203842A1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r="2745"/>
          <a:stretch/>
        </p:blipFill>
        <p:spPr>
          <a:xfrm>
            <a:off x="55317" y="1082123"/>
            <a:ext cx="11227291" cy="5917200"/>
          </a:xfrm>
          <a:prstGeom prst="rect">
            <a:avLst/>
          </a:prstGeom>
        </p:spPr>
      </p:pic>
      <p:pic>
        <p:nvPicPr>
          <p:cNvPr id="5" name="Immagine 4" descr="Immagine che contiene linea, Policromia, schermata&#10;&#10;Descrizione generata automaticamente">
            <a:extLst>
              <a:ext uri="{FF2B5EF4-FFF2-40B4-BE49-F238E27FC236}">
                <a16:creationId xmlns:a16="http://schemas.microsoft.com/office/drawing/2014/main" id="{1D483B49-8E09-2BBF-8381-78C6F42DE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514" y="1767155"/>
            <a:ext cx="10900880" cy="4547136"/>
          </a:xfrm>
          <a:prstGeom prst="rect">
            <a:avLst/>
          </a:prstGeom>
        </p:spPr>
      </p:pic>
      <p:sp>
        <p:nvSpPr>
          <p:cNvPr id="10" name="Rettangolo 4">
            <a:extLst>
              <a:ext uri="{FF2B5EF4-FFF2-40B4-BE49-F238E27FC236}">
                <a16:creationId xmlns:a16="http://schemas.microsoft.com/office/drawing/2014/main" id="{1BF727E3-F9FA-CF7F-1ACC-5DA0841DBAF4}"/>
              </a:ext>
            </a:extLst>
          </p:cNvPr>
          <p:cNvSpPr/>
          <p:nvPr/>
        </p:nvSpPr>
        <p:spPr>
          <a:xfrm>
            <a:off x="3716573" y="6260625"/>
            <a:ext cx="7622939" cy="47586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6" descr="Nessuna descrizione della foto disponibile.">
            <a:extLst>
              <a:ext uri="{FF2B5EF4-FFF2-40B4-BE49-F238E27FC236}">
                <a16:creationId xmlns:a16="http://schemas.microsoft.com/office/drawing/2014/main" id="{E30CF985-A051-3D3B-1B9C-73BE6E9C3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r="39699" b="25358"/>
          <a:stretch/>
        </p:blipFill>
        <p:spPr bwMode="auto">
          <a:xfrm>
            <a:off x="6849786" y="4205996"/>
            <a:ext cx="4692133" cy="19990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D0776B-0246-7124-F081-1DEE0A203A31}"/>
              </a:ext>
            </a:extLst>
          </p:cNvPr>
          <p:cNvSpPr txBox="1"/>
          <p:nvPr/>
        </p:nvSpPr>
        <p:spPr>
          <a:xfrm>
            <a:off x="4091620" y="6104655"/>
            <a:ext cx="6935490" cy="72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 </a:t>
            </a:r>
            <a:r>
              <a:rPr kumimoji="0" lang="it-IT" sz="4092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xchè</a:t>
            </a:r>
            <a:r>
              <a:rPr kumimoji="0" lang="it-IT" sz="4092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 ne Parliamo ?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3F99D6F-1742-9AE1-AF21-2B44CCD3FB40}"/>
              </a:ext>
            </a:extLst>
          </p:cNvPr>
          <p:cNvSpPr txBox="1"/>
          <p:nvPr/>
        </p:nvSpPr>
        <p:spPr>
          <a:xfrm>
            <a:off x="3946823" y="120064"/>
            <a:ext cx="6935490" cy="722057"/>
          </a:xfrm>
          <a:prstGeom prst="rect">
            <a:avLst/>
          </a:prstGeom>
          <a:noFill/>
          <a:effectLst>
            <a:glow rad="203200">
              <a:srgbClr val="FFFF00"/>
            </a:glow>
          </a:effectLst>
        </p:spPr>
        <p:txBody>
          <a:bodyPr wrap="square">
            <a:spAutoFit/>
          </a:bodyPr>
          <a:lstStyle/>
          <a:p>
            <a:pPr algn="r"/>
            <a:r>
              <a:rPr kumimoji="0" lang="it-IT" sz="4092" b="0" i="0" u="none" strike="noStrike" kern="1200" cap="none" spc="600" normalizeH="0" baseline="0" noProof="0" dirty="0">
                <a:ln>
                  <a:solidFill>
                    <a:srgbClr val="FFFF00"/>
                  </a:solidFill>
                </a:ln>
                <a:solidFill>
                  <a:srgbClr val="0231D5"/>
                </a:solidFill>
                <a:effectLst>
                  <a:glow rad="127000">
                    <a:srgbClr val="00EE6C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uLnTx/>
                <a:uFillTx/>
                <a:latin typeface="AR JULIAN" panose="02000000000000000000" pitchFamily="2" charset="0"/>
                <a:ea typeface="+mj-ea"/>
                <a:cs typeface="+mj-cs"/>
              </a:rPr>
              <a:t>RISULTATI</a:t>
            </a:r>
            <a:endParaRPr lang="it-IT" spc="600" dirty="0">
              <a:ln>
                <a:solidFill>
                  <a:srgbClr val="FFFF00"/>
                </a:solidFill>
              </a:ln>
              <a:solidFill>
                <a:srgbClr val="0231D5"/>
              </a:solidFill>
              <a:effectLst>
                <a:glow rad="127000">
                  <a:srgbClr val="00EE6C">
                    <a:alpha val="78000"/>
                  </a:srgbClr>
                </a:glow>
                <a:innerShdw blurRad="114300">
                  <a:srgbClr val="FFFF00"/>
                </a:innerShdw>
              </a:effectLst>
            </a:endParaRPr>
          </a:p>
        </p:txBody>
      </p:sp>
      <p:pic>
        <p:nvPicPr>
          <p:cNvPr id="2" name="Immagine 1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E678DD12-7C4A-FA67-1655-1CB42885EB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" y="5882458"/>
            <a:ext cx="695836" cy="984915"/>
          </a:xfrm>
          <a:prstGeom prst="rect">
            <a:avLst/>
          </a:prstGeom>
        </p:spPr>
      </p:pic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37FA18A7-9F0C-F0DB-0FAA-5F21084995EA}"/>
              </a:ext>
            </a:extLst>
          </p:cNvPr>
          <p:cNvSpPr/>
          <p:nvPr/>
        </p:nvSpPr>
        <p:spPr>
          <a:xfrm>
            <a:off x="1083315" y="6083899"/>
            <a:ext cx="4164190" cy="66782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6">
              <a:alphaModFix amt="87000"/>
            </a:blip>
            <a:srcRect/>
            <a:tile tx="0" ty="0" sx="100000" sy="100000" flip="none" algn="tl"/>
          </a:blipFill>
          <a:ln w="44450">
            <a:gradFill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it-IT" sz="3600" b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#</a:t>
            </a:r>
            <a:r>
              <a:rPr lang="it-IT" sz="3200" b="1" i="1" spc="1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Semprealmassimo</a:t>
            </a:r>
            <a:endParaRPr lang="it-IT" sz="2000" b="1" i="1" spc="10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51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6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00"/>
                            </p:stCondLst>
                            <p:childTnLst>
                              <p:par>
                                <p:cTn id="4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9" grpId="0"/>
      <p:bldP spid="11" grpId="0"/>
      <p:bldP spid="3" grpId="0" uiExpand="1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1972</TotalTime>
  <Words>676</Words>
  <Application>Microsoft Office PowerPoint</Application>
  <PresentationFormat>Personalizzato</PresentationFormat>
  <Paragraphs>160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4" baseType="lpstr">
      <vt:lpstr>Wingdings</vt:lpstr>
      <vt:lpstr>BenguiatGot Bk BT</vt:lpstr>
      <vt:lpstr>Aptos Display</vt:lpstr>
      <vt:lpstr>Aptos Black</vt:lpstr>
      <vt:lpstr>Calibri</vt:lpstr>
      <vt:lpstr>Amazone BT</vt:lpstr>
      <vt:lpstr>Allegro BT</vt:lpstr>
      <vt:lpstr>Arial</vt:lpstr>
      <vt:lpstr>AR JULIAN</vt:lpstr>
      <vt:lpstr>Franklin Gothic Demi Cond</vt:lpstr>
      <vt:lpstr>American Captain Eternal</vt:lpstr>
      <vt:lpstr>BernhardTango BT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44</cp:revision>
  <dcterms:created xsi:type="dcterms:W3CDTF">2023-12-04T07:24:14Z</dcterms:created>
  <dcterms:modified xsi:type="dcterms:W3CDTF">2024-03-10T08:58:04Z</dcterms:modified>
</cp:coreProperties>
</file>